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90" r:id="rId4"/>
    <p:sldId id="298" r:id="rId5"/>
    <p:sldId id="299" r:id="rId6"/>
    <p:sldId id="300" r:id="rId7"/>
    <p:sldId id="309" r:id="rId8"/>
    <p:sldId id="301" r:id="rId9"/>
    <p:sldId id="296" r:id="rId10"/>
    <p:sldId id="302" r:id="rId11"/>
    <p:sldId id="297" r:id="rId12"/>
    <p:sldId id="270" r:id="rId13"/>
    <p:sldId id="271" r:id="rId14"/>
    <p:sldId id="272" r:id="rId15"/>
    <p:sldId id="273" r:id="rId16"/>
    <p:sldId id="305" r:id="rId17"/>
    <p:sldId id="275" r:id="rId18"/>
    <p:sldId id="308" r:id="rId19"/>
    <p:sldId id="277" r:id="rId20"/>
  </p:sldIdLst>
  <p:sldSz cx="10080625" cy="7559675"/>
  <p:notesSz cx="7559675" cy="106918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7" autoAdjust="0"/>
    <p:restoredTop sz="94632"/>
  </p:normalViewPr>
  <p:slideViewPr>
    <p:cSldViewPr>
      <p:cViewPr varScale="1">
        <p:scale>
          <a:sx n="96" d="100"/>
          <a:sy n="96" d="100"/>
        </p:scale>
        <p:origin x="1704" y="184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22E05C9D-6AA3-FB4C-8B8F-89293D74595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 eaLnBrk="1" fontAlgn="auto" hangingPunct="0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None/>
              <a:defRPr sz="1400">
                <a:latin typeface="Arial" pitchFamily="18"/>
                <a:ea typeface="Microsoft YaHei" pitchFamily="2"/>
                <a:cs typeface="Mangal" pitchFamily="2"/>
              </a:defRPr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defRPr sz="1400"/>
            </a:pPr>
            <a:endParaRPr lang="es-ES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3798C63B-E0F1-2C47-A7DE-431E4B476DED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 algn="r" eaLnBrk="1" fontAlgn="auto" hangingPunct="0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None/>
              <a:defRPr sz="1400">
                <a:latin typeface="Arial" pitchFamily="18"/>
                <a:ea typeface="Microsoft YaHei" pitchFamily="2"/>
                <a:cs typeface="Mangal" pitchFamily="2"/>
              </a:defRPr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defRPr sz="1400"/>
            </a:pPr>
            <a:endParaRPr lang="es-ES"/>
          </a:p>
        </p:txBody>
      </p:sp>
      <p:sp>
        <p:nvSpPr>
          <p:cNvPr id="4" name="3 Marcador de pie de página">
            <a:extLst>
              <a:ext uri="{FF2B5EF4-FFF2-40B4-BE49-F238E27FC236}">
                <a16:creationId xmlns:a16="http://schemas.microsoft.com/office/drawing/2014/main" id="{64172D5C-A45B-8547-BFB3-3DDCB1CD199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 eaLnBrk="1" fontAlgn="auto" hangingPunct="0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None/>
              <a:defRPr sz="1400">
                <a:latin typeface="Arial" pitchFamily="18"/>
                <a:ea typeface="Microsoft YaHei" pitchFamily="2"/>
                <a:cs typeface="Mangal" pitchFamily="2"/>
              </a:defRPr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defRPr sz="1400"/>
            </a:pPr>
            <a:endParaRPr lang="es-ES"/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D516E959-B83B-0148-A132-B202AD36A59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numCol="1" anchor="b" anchorCtr="0" compatLnSpc="1">
            <a:prstTxWarp prst="textNoShape">
              <a:avLst/>
            </a:prstTxWarp>
          </a:bodyPr>
          <a:lstStyle>
            <a:lvl1pPr algn="r" eaLnBrk="1">
              <a:buSzPct val="45000"/>
              <a:buFont typeface="StarSymbol"/>
              <a:buNone/>
              <a:defRPr sz="1400">
                <a:ea typeface="Microsoft YaHei" panose="020B0503020204020204" pitchFamily="34" charset="-122"/>
                <a:cs typeface="Mangal" panose="02040503050203030202" pitchFamily="18" charset="0"/>
              </a:defRPr>
            </a:lvl1pPr>
          </a:lstStyle>
          <a:p>
            <a:fld id="{E34FCBDC-610B-B948-86B2-B6E11F178AEF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>
            <a:extLst>
              <a:ext uri="{FF2B5EF4-FFF2-40B4-BE49-F238E27FC236}">
                <a16:creationId xmlns:a16="http://schemas.microsoft.com/office/drawing/2014/main" id="{DB362760-D6EC-1E49-AB81-1E8C608D4E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" name="2 Marcador de notas">
            <a:extLst>
              <a:ext uri="{FF2B5EF4-FFF2-40B4-BE49-F238E27FC236}">
                <a16:creationId xmlns:a16="http://schemas.microsoft.com/office/drawing/2014/main" id="{4073B51D-A0A8-EA45-9976-CF539A7014F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endParaRPr lang="es-ES" noProof="0"/>
          </a:p>
        </p:txBody>
      </p:sp>
      <p:sp>
        <p:nvSpPr>
          <p:cNvPr id="4" name="3 Marcador de encabezado">
            <a:extLst>
              <a:ext uri="{FF2B5EF4-FFF2-40B4-BE49-F238E27FC236}">
                <a16:creationId xmlns:a16="http://schemas.microsoft.com/office/drawing/2014/main" id="{CCB9E486-C386-2947-81B7-0D1F3114F1B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s-E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4 Marcador de fecha">
            <a:extLst>
              <a:ext uri="{FF2B5EF4-FFF2-40B4-BE49-F238E27FC236}">
                <a16:creationId xmlns:a16="http://schemas.microsoft.com/office/drawing/2014/main" id="{9CA9F476-D951-6A48-96BE-AA7CE84A64C8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s-E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B1CB9951-D1F2-054C-9BA0-64166C942D7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s-E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D3EEC03C-0CAE-4B42-B203-D07506F65B7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defRPr sz="1400">
                <a:latin typeface="Times New Roman" panose="02020603050405020304" pitchFamily="18" charset="0"/>
                <a:ea typeface="Arial Unicode MS" panose="020B0604020202020204" pitchFamily="34" charset="-128"/>
                <a:cs typeface="Tahoma" panose="020B0604030504040204" pitchFamily="34" charset="0"/>
              </a:defRPr>
            </a:lvl1pPr>
          </a:lstStyle>
          <a:p>
            <a:fld id="{C73A4C3C-CAD5-034D-BD56-B60DFE885130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30000"/>
      </a:spcBef>
      <a:spcAft>
        <a:spcPct val="0"/>
      </a:spcAft>
      <a:defRPr lang="es-ES" sz="2000" kern="1200">
        <a:solidFill>
          <a:schemeClr val="tx1"/>
        </a:solidFill>
        <a:latin typeface="Arial" pitchFamily="18"/>
        <a:ea typeface="Microsoft YaHei" pitchFamily="2"/>
        <a:cs typeface="Mangal" pitchFamily="2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>
            <a:extLst>
              <a:ext uri="{FF2B5EF4-FFF2-40B4-BE49-F238E27FC236}">
                <a16:creationId xmlns:a16="http://schemas.microsoft.com/office/drawing/2014/main" id="{9BD1057C-774E-6343-86A7-688F216AD72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1987" name="2 Marcador de notas">
            <a:extLst>
              <a:ext uri="{FF2B5EF4-FFF2-40B4-BE49-F238E27FC236}">
                <a16:creationId xmlns:a16="http://schemas.microsoft.com/office/drawing/2014/main" id="{B8F062F5-52E8-6C45-841A-E205071428D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>
              <a:spcBef>
                <a:spcPct val="0"/>
              </a:spcBef>
            </a:pPr>
            <a:endParaRPr altLang="es-ES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>
            <a:extLst>
              <a:ext uri="{FF2B5EF4-FFF2-40B4-BE49-F238E27FC236}">
                <a16:creationId xmlns:a16="http://schemas.microsoft.com/office/drawing/2014/main" id="{0479848E-9B5B-8940-9FB9-20094FD7868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3011" name="2 Marcador de notas">
            <a:extLst>
              <a:ext uri="{FF2B5EF4-FFF2-40B4-BE49-F238E27FC236}">
                <a16:creationId xmlns:a16="http://schemas.microsoft.com/office/drawing/2014/main" id="{348CFEDD-ECEF-1348-BC88-6E0A682333C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>
              <a:spcBef>
                <a:spcPct val="0"/>
              </a:spcBef>
            </a:pPr>
            <a:endParaRPr altLang="es-ES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>
            <a:extLst>
              <a:ext uri="{FF2B5EF4-FFF2-40B4-BE49-F238E27FC236}">
                <a16:creationId xmlns:a16="http://schemas.microsoft.com/office/drawing/2014/main" id="{F9823A52-0E8F-FC4F-9C6D-EC9E4F653A3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7347" name="2 Marcador de notas">
            <a:extLst>
              <a:ext uri="{FF2B5EF4-FFF2-40B4-BE49-F238E27FC236}">
                <a16:creationId xmlns:a16="http://schemas.microsoft.com/office/drawing/2014/main" id="{272FC194-8B5E-D640-985A-929DDEA6EEE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>
              <a:spcBef>
                <a:spcPct val="0"/>
              </a:spcBef>
            </a:pPr>
            <a:endParaRPr altLang="es-ES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>
            <a:extLst>
              <a:ext uri="{FF2B5EF4-FFF2-40B4-BE49-F238E27FC236}">
                <a16:creationId xmlns:a16="http://schemas.microsoft.com/office/drawing/2014/main" id="{9454C834-3EEE-6144-9DFC-AEA5DD637D2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8371" name="2 Marcador de notas">
            <a:extLst>
              <a:ext uri="{FF2B5EF4-FFF2-40B4-BE49-F238E27FC236}">
                <a16:creationId xmlns:a16="http://schemas.microsoft.com/office/drawing/2014/main" id="{2F34B30D-C424-094C-BBE0-40F705C7C75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>
              <a:spcBef>
                <a:spcPct val="0"/>
              </a:spcBef>
            </a:pPr>
            <a:endParaRPr altLang="es-ES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>
            <a:extLst>
              <a:ext uri="{FF2B5EF4-FFF2-40B4-BE49-F238E27FC236}">
                <a16:creationId xmlns:a16="http://schemas.microsoft.com/office/drawing/2014/main" id="{E2EBA071-ED0E-8F4E-92D7-E2C08D0846E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9395" name="2 Marcador de notas">
            <a:extLst>
              <a:ext uri="{FF2B5EF4-FFF2-40B4-BE49-F238E27FC236}">
                <a16:creationId xmlns:a16="http://schemas.microsoft.com/office/drawing/2014/main" id="{69C722B6-1418-2341-915E-5DC9EE0048B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>
              <a:spcBef>
                <a:spcPct val="0"/>
              </a:spcBef>
            </a:pPr>
            <a:endParaRPr altLang="es-ES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>
            <a:extLst>
              <a:ext uri="{FF2B5EF4-FFF2-40B4-BE49-F238E27FC236}">
                <a16:creationId xmlns:a16="http://schemas.microsoft.com/office/drawing/2014/main" id="{1D5D2A55-9E93-DB45-A8C8-BF1DA6496FE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60419" name="2 Marcador de notas">
            <a:extLst>
              <a:ext uri="{FF2B5EF4-FFF2-40B4-BE49-F238E27FC236}">
                <a16:creationId xmlns:a16="http://schemas.microsoft.com/office/drawing/2014/main" id="{C305B115-B3FE-5D4E-8141-D196A0446CD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>
              <a:spcBef>
                <a:spcPct val="0"/>
              </a:spcBef>
            </a:pPr>
            <a:endParaRPr altLang="es-ES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>
            <a:extLst>
              <a:ext uri="{FF2B5EF4-FFF2-40B4-BE49-F238E27FC236}">
                <a16:creationId xmlns:a16="http://schemas.microsoft.com/office/drawing/2014/main" id="{8C7BE045-B65C-CC41-A2CC-5E84FEA3A42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61443" name="2 Marcador de notas">
            <a:extLst>
              <a:ext uri="{FF2B5EF4-FFF2-40B4-BE49-F238E27FC236}">
                <a16:creationId xmlns:a16="http://schemas.microsoft.com/office/drawing/2014/main" id="{EFFF335E-C312-4743-B6CF-176C8DC986A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>
              <a:spcBef>
                <a:spcPct val="0"/>
              </a:spcBef>
            </a:pPr>
            <a:endParaRPr altLang="es-ES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>
            <a:extLst>
              <a:ext uri="{FF2B5EF4-FFF2-40B4-BE49-F238E27FC236}">
                <a16:creationId xmlns:a16="http://schemas.microsoft.com/office/drawing/2014/main" id="{758B5E2A-0942-274F-A39E-1AE7BB3A165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62467" name="2 Marcador de notas">
            <a:extLst>
              <a:ext uri="{FF2B5EF4-FFF2-40B4-BE49-F238E27FC236}">
                <a16:creationId xmlns:a16="http://schemas.microsoft.com/office/drawing/2014/main" id="{234E628E-D65F-764B-8312-39D8412F301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>
              <a:spcBef>
                <a:spcPct val="0"/>
              </a:spcBef>
            </a:pPr>
            <a:endParaRPr altLang="es-ES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0C7E12F1-C6D6-F146-BDEC-DB745BE5B3B0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C5BECD8-962A-E446-B661-ABC1D5B8038A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D0D579B-85EE-4648-A196-574A13D631E9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8B00F-A95D-074A-97EC-7FEF32CEDDE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709652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17CE520B-E154-314C-AA09-1A0F2A4D250D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544E171E-295B-4145-9B6D-C3E7A81C7EDC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12EC631-1032-5744-9A9F-2980BCAE67AC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89FF8-4C9E-594B-9C7A-A4713FE5E4CF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18872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E0D5853E-2457-2149-B802-58ABB1DDDEF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8F9ABA93-E570-8C43-83EF-57115040D83A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DDCCF26-37A0-6444-90B1-A2405E0E0ECD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B79389-52FE-CA41-A41A-CAB38513303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896914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1600FE69-CF67-F84F-A773-A7352FBD9D05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A9EE128-5ADC-1E4D-9A1F-1AD818DB18E6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C852BEB8-615B-304C-8E34-9DAEB05E10F4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38F130-A758-F14C-9D77-5D2D464595B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0403038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70DC5801-452A-5E4A-BBC2-7A2E6488A861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1984B7EC-80E9-6C40-87CA-25803D17C28A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9E9E7FA8-9245-A341-A090-456B41580DC1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D013BC-5CDC-3440-B429-3B7D7B77325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4157103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8C501AAD-12EA-5A40-8A37-0CDCFC56EB10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17025E3B-E54F-E84D-8E5E-69D8D0CB1429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566A2689-E989-0041-A2BB-4B093E4F6632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F672AA-E707-4848-B532-74ED9E59BB6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7371503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313FF731-A400-B249-A492-1F934D0A0091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BDD804E0-2EE7-D946-B11A-E2F19BB5C101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67D60E97-E8C1-5547-8BE8-AB913F9B132F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079B6-193E-AA42-9F6B-B49A210F62EE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6776667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80A33D0D-7AC7-1F42-B232-E417133263CE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7FC1FF1B-A373-4D43-AEC1-220D3DB98589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BADB8FCD-2269-7847-A7E4-24F65A7E27F6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42F6D-9EC3-A647-B00B-73B7BCDF20B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973395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6B94A04C-63AD-D549-AB0C-2F9FA276CF97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7C753F50-B530-C64A-9FCF-B6CA0168085F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8B53EA7C-8572-E54F-8A21-3B289DF5D892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C8ECD2-C8EA-9743-8809-BB3FC97BC84E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50273915"/>
      </p:ext>
    </p:extLst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AECF2E13-A1EA-5A49-8FF2-28975A974F6E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3CD9B95B-9E6D-3C4F-AA8D-BBA8AAFA80E2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EEADDC7A-FF6B-C64D-A8A2-BFD58082D50B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5926BB-31C8-6D4C-9974-CE10F28E163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564701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E4D5796C-F2AC-DC4A-A723-BD1609C10258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FF9E9ACE-B966-2D47-9E90-51BB9F2B960E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958F16AE-A0D0-C546-BB9A-D6250B0C96CA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A7C16-48D1-B648-A1FD-175528EA4FA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801558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3A2C7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A4DA02E3-116A-E143-8A71-8BE3F8915E20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altLang="es-ES"/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D9ADA7DF-B500-2749-9B21-16ABA015B5E9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503238" y="1768475"/>
            <a:ext cx="9072562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0BA30A71-60DE-6D4B-9F9A-83EF67862F4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238" y="6886575"/>
            <a:ext cx="2349500" cy="522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s-E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ED61EEA7-5E8C-DC49-A2C6-FF495B7FE61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8050" y="6886575"/>
            <a:ext cx="3194050" cy="522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eaLnBrk="1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es-E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C87B915D-84F0-EB4A-A079-FBDAAF30160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888" y="6886575"/>
            <a:ext cx="2347912" cy="5222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defRPr sz="1400">
                <a:latin typeface="Times New Roman" panose="02020603050405020304" pitchFamily="18" charset="0"/>
                <a:ea typeface="Arial Unicode MS" panose="020B0604020202020204" pitchFamily="34" charset="-128"/>
                <a:cs typeface="Tahoma" panose="020B0604030504040204" pitchFamily="34" charset="0"/>
              </a:defRPr>
            </a:lvl1pPr>
          </a:lstStyle>
          <a:p>
            <a:fld id="{0908F70E-D82F-6948-B7EE-81BC73C5F854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>
          <a:solidFill>
            <a:schemeClr val="tx2"/>
          </a:solidFill>
          <a:latin typeface="Arial" pitchFamily="18"/>
          <a:ea typeface="Microsoft YaHei" pitchFamily="2"/>
          <a:cs typeface="Mangal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  <a:cs typeface="Mangal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  <a:cs typeface="Mangal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  <a:cs typeface="Mangal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  <a:cs typeface="Mangal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  <a:cs typeface="Mangal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  <a:cs typeface="Mangal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  <a:cs typeface="Mangal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icrosoft YaHei" pitchFamily="34" charset="-122"/>
          <a:cs typeface="Mangal" pitchFamily="18" charset="0"/>
        </a:defRPr>
      </a:lvl9pPr>
    </p:titleStyle>
    <p:bodyStyle>
      <a:lvl1pPr algn="l" rtl="0" eaLnBrk="0" fontAlgn="base" hangingPunct="0">
        <a:spcBef>
          <a:spcPct val="0"/>
        </a:spcBef>
        <a:spcAft>
          <a:spcPts val="1413"/>
        </a:spcAft>
        <a:defRPr lang="es-ES" sz="3200" kern="1200">
          <a:solidFill>
            <a:schemeClr val="tx1"/>
          </a:solidFill>
          <a:latin typeface="Arial" pitchFamily="18"/>
          <a:ea typeface="Microsoft YaHei" pitchFamily="2"/>
          <a:cs typeface="Mangal" pitchFamily="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ea typeface="Microsoft YaHei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Microsoft YaHei" pitchFamily="34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Microsoft YaHei" pitchFamily="34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icrosoft YaHei" pitchFamily="34" charset="-12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>
            <a:extLst>
              <a:ext uri="{FF2B5EF4-FFF2-40B4-BE49-F238E27FC236}">
                <a16:creationId xmlns:a16="http://schemas.microsoft.com/office/drawing/2014/main" id="{58340DA8-D6DB-9246-8E2E-F84A9A24512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1800" y="3024188"/>
            <a:ext cx="9072563" cy="1262062"/>
          </a:xfrm>
        </p:spPr>
        <p:txBody>
          <a:bodyPr/>
          <a:lstStyle/>
          <a:p>
            <a:pPr eaLnBrk="1">
              <a:buSzPct val="45000"/>
              <a:buFont typeface="StarSymbol"/>
              <a:buNone/>
            </a:pPr>
            <a:r>
              <a:rPr lang="es-ES" altLang="es-ES" u="sng" dirty="0">
                <a:solidFill>
                  <a:srgbClr val="FF3300"/>
                </a:solidFill>
                <a:latin typeface="Bauhaus 93" pitchFamily="82" charset="77"/>
                <a:ea typeface="Microsoft YaHei" panose="020B0503020204020204" pitchFamily="34" charset="-122"/>
                <a:cs typeface="Mangal" panose="02040503050203030202" pitchFamily="18" charset="0"/>
              </a:rPr>
              <a:t>BACHILLERATO</a:t>
            </a:r>
            <a:endParaRPr altLang="es-ES" u="sng" dirty="0">
              <a:solidFill>
                <a:srgbClr val="FF3300"/>
              </a:solidFill>
              <a:latin typeface="Bauhaus 93" pitchFamily="82" charset="77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>
            <a:extLst>
              <a:ext uri="{FF2B5EF4-FFF2-40B4-BE49-F238E27FC236}">
                <a16:creationId xmlns:a16="http://schemas.microsoft.com/office/drawing/2014/main" id="{859E6BD5-1A67-9241-94FA-67E46D197AC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52750" y="179388"/>
            <a:ext cx="4175125" cy="1123950"/>
          </a:xfrm>
          <a:solidFill>
            <a:srgbClr val="99CC00"/>
          </a:solidFill>
        </p:spPr>
        <p:txBody>
          <a:bodyPr/>
          <a:lstStyle/>
          <a:p>
            <a:pPr eaLnBrk="1" hangingPunct="1"/>
            <a:r>
              <a:rPr altLang="es-ES" sz="3500" b="1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2º BACHILLERATO</a:t>
            </a:r>
          </a:p>
        </p:txBody>
      </p:sp>
      <p:graphicFrame>
        <p:nvGraphicFramePr>
          <p:cNvPr id="5" name="4 Tabla">
            <a:extLst>
              <a:ext uri="{FF2B5EF4-FFF2-40B4-BE49-F238E27FC236}">
                <a16:creationId xmlns:a16="http://schemas.microsoft.com/office/drawing/2014/main" id="{AB45E71D-531E-BE41-8F34-E602905ABB33}"/>
              </a:ext>
            </a:extLst>
          </p:cNvPr>
          <p:cNvGraphicFramePr>
            <a:graphicFrameLocks noGrp="1"/>
          </p:cNvGraphicFramePr>
          <p:nvPr/>
        </p:nvGraphicFramePr>
        <p:xfrm>
          <a:off x="215900" y="1547813"/>
          <a:ext cx="9648825" cy="454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0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6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5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71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8196">
                <a:tc gridSpan="5"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MATERIAS TRONCALES</a:t>
                      </a:r>
                      <a:r>
                        <a:rPr lang="es-ES" sz="2800" b="1" baseline="0" dirty="0"/>
                        <a:t> DE OPCIÓN (ELEGIR 2)</a:t>
                      </a:r>
                      <a:endParaRPr lang="es-ES" sz="2800" b="1" dirty="0"/>
                    </a:p>
                  </a:txBody>
                  <a:tcPr marL="91438" marR="91438" marT="45723" marB="45723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HORAS</a:t>
                      </a:r>
                    </a:p>
                  </a:txBody>
                  <a:tcPr marL="91438" marR="91438" marT="45723" marB="45723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96">
                <a:tc gridSpan="2"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rgbClr val="C00000"/>
                          </a:solidFill>
                        </a:rPr>
                        <a:t>CIENCIAS</a:t>
                      </a:r>
                    </a:p>
                  </a:txBody>
                  <a:tcPr marL="91438" marR="91438" marT="45723" marB="45723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rgbClr val="C00000"/>
                          </a:solidFill>
                        </a:rPr>
                        <a:t>HUMANIDADES Y CCSS</a:t>
                      </a:r>
                    </a:p>
                  </a:txBody>
                  <a:tcPr marL="91438" marR="91438" marT="45723" marB="45723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rgbClr val="C00000"/>
                          </a:solidFill>
                        </a:rPr>
                        <a:t>ARTES</a:t>
                      </a:r>
                    </a:p>
                  </a:txBody>
                  <a:tcPr marL="91438" marR="91438" marT="45723" marB="45723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BIOLOGÍA</a:t>
                      </a:r>
                    </a:p>
                  </a:txBody>
                  <a:tcPr marL="91438" marR="91438" marT="45723" marB="4572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23" marB="4572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ECONOMÍA DE LA EMPRESA</a:t>
                      </a:r>
                    </a:p>
                  </a:txBody>
                  <a:tcPr marL="91438" marR="91438" marT="45723" marB="4572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23" marB="45723" anchor="ctr"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ARTES ESCÉNICAS</a:t>
                      </a:r>
                    </a:p>
                  </a:txBody>
                  <a:tcPr marL="91438" marR="91438"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DIBUJO</a:t>
                      </a:r>
                      <a:r>
                        <a:rPr lang="es-ES" sz="2000" b="1" baseline="0" dirty="0"/>
                        <a:t> TÉCNICO II</a:t>
                      </a:r>
                      <a:endParaRPr lang="es-ES" sz="2000" b="1" dirty="0"/>
                    </a:p>
                  </a:txBody>
                  <a:tcPr marL="91438" marR="91438" marT="45723" marB="4572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23" marB="4572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GEOGRAFÍA</a:t>
                      </a:r>
                    </a:p>
                  </a:txBody>
                  <a:tcPr marL="91438" marR="91438" marT="45723" marB="4572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23" marB="45723" anchor="ctr">
                    <a:solidFill>
                      <a:srgbClr val="FFFF6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/>
                        <a:t>CULTURA</a:t>
                      </a:r>
                      <a:r>
                        <a:rPr lang="es-ES" sz="2000" b="1" baseline="0" dirty="0"/>
                        <a:t> AUDIOVISUAL II</a:t>
                      </a:r>
                      <a:endParaRPr lang="es-ES" sz="2000" b="1" dirty="0"/>
                    </a:p>
                    <a:p>
                      <a:pPr algn="ctr"/>
                      <a:endParaRPr lang="es-ES" sz="2000" b="1" dirty="0"/>
                    </a:p>
                  </a:txBody>
                  <a:tcPr marL="91438" marR="91438"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FÍSICA</a:t>
                      </a:r>
                    </a:p>
                  </a:txBody>
                  <a:tcPr marL="91438" marR="91438" marT="45723" marB="4572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23" marB="4572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/>
                        <a:t>GRIEGO II</a:t>
                      </a:r>
                    </a:p>
                    <a:p>
                      <a:pPr algn="ctr"/>
                      <a:endParaRPr lang="es-ES" sz="2000" b="1" dirty="0"/>
                    </a:p>
                  </a:txBody>
                  <a:tcPr marL="91438" marR="91438" marT="45723" marB="4572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23" marB="45723" anchor="ctr">
                    <a:solidFill>
                      <a:srgbClr val="FFFF6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GEOLOGÍA</a:t>
                      </a:r>
                    </a:p>
                  </a:txBody>
                  <a:tcPr marL="91438" marR="91438" marT="45723" marB="4572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/>
                        <a:t>4 HORAS</a:t>
                      </a:r>
                    </a:p>
                    <a:p>
                      <a:pPr algn="ctr"/>
                      <a:endParaRPr lang="es-ES" sz="2000" b="1" dirty="0"/>
                    </a:p>
                  </a:txBody>
                  <a:tcPr marL="91438" marR="91438" marT="45723" marB="45723" anchor="ctr"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HISTORIA DEL ARTE</a:t>
                      </a:r>
                    </a:p>
                  </a:txBody>
                  <a:tcPr marL="91438" marR="91438" marT="45723" marB="45723" anchor="ctr"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/>
                        <a:t>4 HORAS</a:t>
                      </a:r>
                    </a:p>
                    <a:p>
                      <a:pPr algn="ctr"/>
                      <a:endParaRPr lang="es-ES" sz="2000" b="1" dirty="0"/>
                    </a:p>
                  </a:txBody>
                  <a:tcPr marL="91438" marR="91438" marT="45723" marB="45723" anchor="ctr">
                    <a:solidFill>
                      <a:srgbClr val="FFFF6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DISEÑO</a:t>
                      </a:r>
                    </a:p>
                  </a:txBody>
                  <a:tcPr marL="91438" marR="91438"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23" marB="4572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QUÍMICA</a:t>
                      </a:r>
                    </a:p>
                  </a:txBody>
                  <a:tcPr marL="91438" marR="91438" marT="45723" marB="4572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/>
                        <a:t>4 HORAS</a:t>
                      </a:r>
                    </a:p>
                    <a:p>
                      <a:pPr algn="ctr"/>
                      <a:endParaRPr lang="es-ES" sz="2000" b="1" dirty="0"/>
                    </a:p>
                  </a:txBody>
                  <a:tcPr marL="91438" marR="91438" marT="45723" marB="45723" anchor="ctr"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Título">
            <a:extLst>
              <a:ext uri="{FF2B5EF4-FFF2-40B4-BE49-F238E27FC236}">
                <a16:creationId xmlns:a16="http://schemas.microsoft.com/office/drawing/2014/main" id="{B179B307-7FDF-F14C-925F-D2990EFBD14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897188" y="207963"/>
            <a:ext cx="4159250" cy="714375"/>
          </a:xfrm>
          <a:solidFill>
            <a:srgbClr val="99CC00"/>
          </a:solidFill>
        </p:spPr>
        <p:txBody>
          <a:bodyPr/>
          <a:lstStyle/>
          <a:p>
            <a:pPr eaLnBrk="1" hangingPunct="1"/>
            <a:r>
              <a:rPr altLang="es-ES" sz="3500" b="1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2º BACHILLERATO</a:t>
            </a:r>
          </a:p>
        </p:txBody>
      </p:sp>
      <p:graphicFrame>
        <p:nvGraphicFramePr>
          <p:cNvPr id="4" name="3 Tabla">
            <a:extLst>
              <a:ext uri="{FF2B5EF4-FFF2-40B4-BE49-F238E27FC236}">
                <a16:creationId xmlns:a16="http://schemas.microsoft.com/office/drawing/2014/main" id="{FEC6CBA8-34A4-6841-A319-E32FBFD30530}"/>
              </a:ext>
            </a:extLst>
          </p:cNvPr>
          <p:cNvGraphicFramePr>
            <a:graphicFrameLocks noGrp="1"/>
          </p:cNvGraphicFramePr>
          <p:nvPr/>
        </p:nvGraphicFramePr>
        <p:xfrm>
          <a:off x="287338" y="1908175"/>
          <a:ext cx="9361487" cy="2408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7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4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5005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MATERIAS ESPECÍFICAS</a:t>
                      </a:r>
                      <a:r>
                        <a:rPr lang="es-ES" sz="2800" b="1" baseline="0" dirty="0"/>
                        <a:t> OBLIGATORIAS</a:t>
                      </a:r>
                    </a:p>
                    <a:p>
                      <a:pPr algn="ctr"/>
                      <a:r>
                        <a:rPr lang="es-ES" sz="2800" b="1" baseline="0" dirty="0"/>
                        <a:t> (A CURSAR POR TODOS)</a:t>
                      </a:r>
                      <a:endParaRPr lang="es-ES" sz="2800" b="1" dirty="0"/>
                    </a:p>
                  </a:txBody>
                  <a:tcPr marL="91442" marR="91442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HORAS</a:t>
                      </a:r>
                    </a:p>
                  </a:txBody>
                  <a:tcPr marL="91442" marR="91442" marT="45726" marB="4572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28">
                <a:tc>
                  <a:txBody>
                    <a:bodyPr/>
                    <a:lstStyle/>
                    <a:p>
                      <a:pPr algn="just"/>
                      <a:r>
                        <a:rPr lang="es-ES" sz="2800" b="1" dirty="0"/>
                        <a:t>HISTORIA DE LA FILOSOFÍA</a:t>
                      </a:r>
                    </a:p>
                  </a:txBody>
                  <a:tcPr marL="91442" marR="91442" marT="45726" marB="45726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2 HORAS</a:t>
                      </a:r>
                    </a:p>
                  </a:txBody>
                  <a:tcPr marL="91442" marR="91442" marT="45726" marB="45726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005">
                <a:tc>
                  <a:txBody>
                    <a:bodyPr/>
                    <a:lstStyle/>
                    <a:p>
                      <a:pPr algn="just"/>
                      <a:r>
                        <a:rPr lang="es-ES" sz="2800" b="1" dirty="0"/>
                        <a:t>ASIGNATURA</a:t>
                      </a:r>
                      <a:r>
                        <a:rPr lang="es-ES" sz="2800" b="1" baseline="0" dirty="0"/>
                        <a:t> DE LIBRE CONFIGURACIÓN AUTONÓMICA (PROYECTO INTEGRADO)</a:t>
                      </a:r>
                      <a:endParaRPr lang="es-ES" sz="2800" b="1" dirty="0"/>
                    </a:p>
                  </a:txBody>
                  <a:tcPr marL="91442" marR="91442" marT="45726" marB="45726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2 HORAS</a:t>
                      </a:r>
                    </a:p>
                  </a:txBody>
                  <a:tcPr marL="91442" marR="91442" marT="45726" marB="45726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>
            <a:extLst>
              <a:ext uri="{FF2B5EF4-FFF2-40B4-BE49-F238E27FC236}">
                <a16:creationId xmlns:a16="http://schemas.microsoft.com/office/drawing/2014/main" id="{9DC4633F-9B98-0145-80D0-66DCCEB51E4D}"/>
              </a:ext>
            </a:extLst>
          </p:cNvPr>
          <p:cNvGraphicFramePr>
            <a:graphicFrameLocks noGrp="1"/>
          </p:cNvGraphicFramePr>
          <p:nvPr/>
        </p:nvGraphicFramePr>
        <p:xfrm>
          <a:off x="215900" y="827088"/>
          <a:ext cx="9648825" cy="643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4837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MATERIAS ESPECÍFICAS</a:t>
                      </a:r>
                      <a:r>
                        <a:rPr lang="es-ES" sz="2800" b="1" baseline="0" dirty="0"/>
                        <a:t> DE OPCIÓN</a:t>
                      </a:r>
                    </a:p>
                    <a:p>
                      <a:pPr algn="ctr"/>
                      <a:r>
                        <a:rPr lang="es-ES" sz="2800" b="1" baseline="0" dirty="0"/>
                        <a:t> (ELEGIR 1)</a:t>
                      </a:r>
                      <a:endParaRPr lang="es-ES" sz="2800" b="1" dirty="0"/>
                    </a:p>
                  </a:txBody>
                  <a:tcPr marL="91438" marR="91438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HORAS</a:t>
                      </a:r>
                    </a:p>
                  </a:txBody>
                  <a:tcPr marL="91438" marR="91438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77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ANÁLISIS MUSICAL II</a:t>
                      </a:r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4 HORAS</a:t>
                      </a:r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77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CIENCIAS DE</a:t>
                      </a:r>
                      <a:r>
                        <a:rPr lang="es-ES" sz="2400" b="1" baseline="0" dirty="0"/>
                        <a:t> LA TIERRA Y DEL MEDIO AMBIENTE</a:t>
                      </a:r>
                      <a:endParaRPr lang="es-ES" sz="2400" b="1" dirty="0"/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/>
                        <a:t>4 HORAS</a:t>
                      </a:r>
                      <a:endParaRPr lang="es-ES" sz="2400" b="1" dirty="0"/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77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DIBUJO ARTÍSTICO II</a:t>
                      </a:r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/>
                        <a:t>4 HORAS</a:t>
                      </a:r>
                      <a:endParaRPr lang="es-ES" sz="2400" b="1" dirty="0"/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77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FUNDAMENTOS</a:t>
                      </a:r>
                      <a:r>
                        <a:rPr lang="es-ES" sz="2400" b="1" baseline="0" dirty="0"/>
                        <a:t> DE ADMINISTRACIÓN Y GESTIÓN</a:t>
                      </a:r>
                      <a:endParaRPr lang="es-ES" sz="2400" b="1" dirty="0"/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/>
                        <a:t>4 HORAS</a:t>
                      </a:r>
                      <a:endParaRPr lang="es-ES" sz="2400" b="1" dirty="0"/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77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HISTORIA DE LA MÚSICA Y DE LA DANZA</a:t>
                      </a:r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/>
                        <a:t>4 HORAS</a:t>
                      </a:r>
                      <a:endParaRPr lang="es-ES" sz="2400" b="1" dirty="0"/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77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IMAGEN Y SONIDO</a:t>
                      </a:r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/>
                        <a:t>4 HORAS</a:t>
                      </a:r>
                      <a:endParaRPr lang="es-ES" sz="2400" b="1" dirty="0"/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77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PSICOLOGÍA</a:t>
                      </a:r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/>
                        <a:t>4 HORAS</a:t>
                      </a:r>
                      <a:endParaRPr lang="es-ES" sz="2400" b="1" dirty="0"/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177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SEGUNDA LENGUA</a:t>
                      </a:r>
                      <a:r>
                        <a:rPr lang="es-ES" sz="2400" b="1" baseline="0" dirty="0"/>
                        <a:t> EXTRANJERA II</a:t>
                      </a:r>
                      <a:endParaRPr lang="es-ES" sz="2400" b="1" dirty="0"/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4 HORAS</a:t>
                      </a:r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177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TÉCNICAS DE EXPRESIÓN GRÁFICO-PLÁSTICA</a:t>
                      </a:r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/>
                        <a:t>4 HORAS</a:t>
                      </a:r>
                      <a:endParaRPr lang="es-ES" sz="2400" b="1" dirty="0"/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177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TECNOLOGÍA INDUSTRIAL II</a:t>
                      </a:r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4 HORAS</a:t>
                      </a:r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177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TECNOLOGÍAS DE LA INFORMACIÓN Y COMUNICACIÓN II</a:t>
                      </a:r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4 HORAS</a:t>
                      </a:r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7177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MATERIA TRONCAL NO CURSADA</a:t>
                      </a:r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4 HORAS</a:t>
                      </a:r>
                    </a:p>
                  </a:txBody>
                  <a:tcPr marL="91438" marR="91438" marT="45716" marB="45716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1790" name="1 Título">
            <a:extLst>
              <a:ext uri="{FF2B5EF4-FFF2-40B4-BE49-F238E27FC236}">
                <a16:creationId xmlns:a16="http://schemas.microsoft.com/office/drawing/2014/main" id="{460BFB39-79EA-154B-A956-89A3F51C6443}"/>
              </a:ext>
            </a:extLst>
          </p:cNvPr>
          <p:cNvSpPr txBox="1">
            <a:spLocks/>
          </p:cNvSpPr>
          <p:nvPr/>
        </p:nvSpPr>
        <p:spPr bwMode="auto">
          <a:xfrm>
            <a:off x="2519363" y="0"/>
            <a:ext cx="4968875" cy="714375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3500" b="1">
                <a:solidFill>
                  <a:srgbClr val="C00000"/>
                </a:solidFill>
                <a:ea typeface="Microsoft YaHei" panose="020B0503020204020204" pitchFamily="34" charset="-122"/>
                <a:cs typeface="Mangal" panose="02040503050203030202" pitchFamily="18" charset="0"/>
              </a:rPr>
              <a:t>2º BACHILLERATO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>
            <a:extLst>
              <a:ext uri="{FF2B5EF4-FFF2-40B4-BE49-F238E27FC236}">
                <a16:creationId xmlns:a16="http://schemas.microsoft.com/office/drawing/2014/main" id="{41330B75-A57F-4D48-9CFC-846509A30147}"/>
              </a:ext>
            </a:extLst>
          </p:cNvPr>
          <p:cNvGraphicFramePr>
            <a:graphicFrameLocks noGrp="1"/>
          </p:cNvGraphicFramePr>
          <p:nvPr/>
        </p:nvGraphicFramePr>
        <p:xfrm>
          <a:off x="215900" y="2484438"/>
          <a:ext cx="9648825" cy="1798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51">
                <a:tc>
                  <a:txBody>
                    <a:bodyPr/>
                    <a:lstStyle/>
                    <a:p>
                      <a:pPr algn="ctr"/>
                      <a:r>
                        <a:rPr lang="es-ES" sz="2800" b="1" baseline="0" dirty="0"/>
                        <a:t>(ELEGIR 1)</a:t>
                      </a:r>
                      <a:endParaRPr lang="es-ES" sz="2800" b="1" dirty="0"/>
                    </a:p>
                  </a:txBody>
                  <a:tcPr marL="91438" marR="91438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HORAS</a:t>
                      </a:r>
                    </a:p>
                  </a:txBody>
                  <a:tcPr marL="91438" marR="91438" marT="45728" marB="4572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81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RELIGIÓN</a:t>
                      </a:r>
                    </a:p>
                  </a:txBody>
                  <a:tcPr marL="91438" marR="91438" marT="45728" marB="45728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1 HORA</a:t>
                      </a:r>
                    </a:p>
                  </a:txBody>
                  <a:tcPr marL="91438" marR="91438" marT="45728" marB="45728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105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EDUCACIÓN PARA LA CIUDADANÍA Y LOS DERECHOS HUMANOS</a:t>
                      </a:r>
                    </a:p>
                  </a:txBody>
                  <a:tcPr marL="91438" marR="91438" marT="45728" marB="45728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1</a:t>
                      </a:r>
                      <a:r>
                        <a:rPr lang="es-ES" sz="2400" b="1" baseline="0" dirty="0"/>
                        <a:t> HORA</a:t>
                      </a:r>
                      <a:endParaRPr lang="es-ES" sz="2400" b="1" dirty="0"/>
                    </a:p>
                  </a:txBody>
                  <a:tcPr marL="91438" marR="91438" marT="45728" marB="45728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784" name="1 Título">
            <a:extLst>
              <a:ext uri="{FF2B5EF4-FFF2-40B4-BE49-F238E27FC236}">
                <a16:creationId xmlns:a16="http://schemas.microsoft.com/office/drawing/2014/main" id="{F324035A-6D20-D049-83D4-C9F3BBEA27C2}"/>
              </a:ext>
            </a:extLst>
          </p:cNvPr>
          <p:cNvSpPr txBox="1">
            <a:spLocks/>
          </p:cNvSpPr>
          <p:nvPr/>
        </p:nvSpPr>
        <p:spPr bwMode="auto">
          <a:xfrm>
            <a:off x="2447925" y="466725"/>
            <a:ext cx="4968875" cy="714375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3500" b="1">
                <a:solidFill>
                  <a:srgbClr val="C00000"/>
                </a:solidFill>
                <a:ea typeface="Microsoft YaHei" panose="020B0503020204020204" pitchFamily="34" charset="-122"/>
                <a:cs typeface="Mangal" panose="02040503050203030202" pitchFamily="18" charset="0"/>
              </a:rPr>
              <a:t>2º BACHILLERATO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CuadroTexto">
            <a:extLst>
              <a:ext uri="{FF2B5EF4-FFF2-40B4-BE49-F238E27FC236}">
                <a16:creationId xmlns:a16="http://schemas.microsoft.com/office/drawing/2014/main" id="{CE335A2A-0AA0-8F4A-A12F-D9B77AADF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132138"/>
            <a:ext cx="30241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2800" b="1">
                <a:solidFill>
                  <a:srgbClr val="003300"/>
                </a:solidFill>
                <a:ea typeface="Microsoft YaHei" panose="020B0503020204020204" pitchFamily="34" charset="-122"/>
              </a:rPr>
              <a:t>CALIFICACIÓN NUMÉRICA</a:t>
            </a:r>
          </a:p>
        </p:txBody>
      </p:sp>
      <p:sp>
        <p:nvSpPr>
          <p:cNvPr id="33795" name="3 Rectángulo">
            <a:extLst>
              <a:ext uri="{FF2B5EF4-FFF2-40B4-BE49-F238E27FC236}">
                <a16:creationId xmlns:a16="http://schemas.microsoft.com/office/drawing/2014/main" id="{983CAACF-C7B0-884C-B90D-D3A0321E4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563" y="1258888"/>
            <a:ext cx="58324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4400" b="1">
                <a:solidFill>
                  <a:srgbClr val="FF3300"/>
                </a:solidFill>
                <a:latin typeface="Andalus" panose="02010000000000000000" pitchFamily="2" charset="-78"/>
                <a:ea typeface="Microsoft YaHei" panose="020B0503020204020204" pitchFamily="34" charset="-122"/>
              </a:rPr>
              <a:t>EVALUACIÓN</a:t>
            </a:r>
            <a:endParaRPr lang="es-ES" altLang="es-ES" sz="440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3796" name="3 CuadroTexto">
            <a:extLst>
              <a:ext uri="{FF2B5EF4-FFF2-40B4-BE49-F238E27FC236}">
                <a16:creationId xmlns:a16="http://schemas.microsoft.com/office/drawing/2014/main" id="{9A6A3C0B-0E20-F645-BE5A-A2286FEF9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6713" y="2700338"/>
            <a:ext cx="3816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ES" sz="2800" b="1">
                <a:solidFill>
                  <a:srgbClr val="000066"/>
                </a:solidFill>
                <a:ea typeface="Microsoft YaHei" panose="020B0503020204020204" pitchFamily="34" charset="-122"/>
              </a:rPr>
              <a:t>0-10 SIN DECIMALES</a:t>
            </a:r>
          </a:p>
        </p:txBody>
      </p:sp>
      <p:sp>
        <p:nvSpPr>
          <p:cNvPr id="33797" name="4 CuadroTexto">
            <a:extLst>
              <a:ext uri="{FF2B5EF4-FFF2-40B4-BE49-F238E27FC236}">
                <a16:creationId xmlns:a16="http://schemas.microsoft.com/office/drawing/2014/main" id="{A31E92A7-A044-4342-9FA5-911B7E044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3688" y="3275013"/>
            <a:ext cx="5257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ES" sz="2400" b="1">
                <a:solidFill>
                  <a:srgbClr val="000066"/>
                </a:solidFill>
                <a:ea typeface="Microsoft YaHei" panose="020B0503020204020204" pitchFamily="34" charset="-122"/>
              </a:rPr>
              <a:t>SON NEGATIVAS LAS CALIFICACIONES INFERIORES A 5</a:t>
            </a:r>
          </a:p>
        </p:txBody>
      </p:sp>
      <p:sp>
        <p:nvSpPr>
          <p:cNvPr id="6" name="5 Abrir llave">
            <a:extLst>
              <a:ext uri="{FF2B5EF4-FFF2-40B4-BE49-F238E27FC236}">
                <a16:creationId xmlns:a16="http://schemas.microsoft.com/office/drawing/2014/main" id="{434CF88E-590D-F04C-8A13-518E8277FF0A}"/>
              </a:ext>
            </a:extLst>
          </p:cNvPr>
          <p:cNvSpPr/>
          <p:nvPr/>
        </p:nvSpPr>
        <p:spPr>
          <a:xfrm>
            <a:off x="3384550" y="2555875"/>
            <a:ext cx="719138" cy="1728788"/>
          </a:xfrm>
          <a:prstGeom prst="leftBrace">
            <a:avLst>
              <a:gd name="adj1" fmla="val 35847"/>
              <a:gd name="adj2" fmla="val 50000"/>
            </a:avLst>
          </a:prstGeom>
          <a:ln w="381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33799" name="3 Rectángulo">
            <a:extLst>
              <a:ext uri="{FF2B5EF4-FFF2-40B4-BE49-F238E27FC236}">
                <a16:creationId xmlns:a16="http://schemas.microsoft.com/office/drawing/2014/main" id="{F957E4BF-2ED6-1D4B-9FE6-58D9225C8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663" y="4356100"/>
            <a:ext cx="5689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4400" b="1">
                <a:solidFill>
                  <a:srgbClr val="FF3300"/>
                </a:solidFill>
                <a:latin typeface="Andalus" panose="02010000000000000000" pitchFamily="2" charset="-78"/>
                <a:ea typeface="Microsoft YaHei" panose="020B0503020204020204" pitchFamily="34" charset="-122"/>
              </a:rPr>
              <a:t>PROMOCIÓN</a:t>
            </a:r>
            <a:endParaRPr lang="es-ES" altLang="es-ES" sz="440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3800" name="8 CuadroTexto">
            <a:extLst>
              <a:ext uri="{FF2B5EF4-FFF2-40B4-BE49-F238E27FC236}">
                <a16:creationId xmlns:a16="http://schemas.microsoft.com/office/drawing/2014/main" id="{4ACF2BC0-2FF1-9447-B077-E779EAC4D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5219700"/>
            <a:ext cx="95773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58775" indent="-358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es-ES" altLang="es-ES" sz="2400" b="1">
                <a:solidFill>
                  <a:srgbClr val="000066"/>
                </a:solidFill>
                <a:ea typeface="Microsoft YaHei" panose="020B0503020204020204" pitchFamily="34" charset="-122"/>
              </a:rPr>
              <a:t>SUPERACIÓN DE TODAS LAS MATERIAS CURSADAS</a:t>
            </a:r>
          </a:p>
          <a:p>
            <a:pPr eaLnBrk="1" hangingPunct="1">
              <a:buFont typeface="Wingdings" pitchFamily="2" charset="2"/>
              <a:buChar char="Ø"/>
            </a:pPr>
            <a:endParaRPr lang="es-ES" altLang="es-ES" sz="1200" b="1">
              <a:solidFill>
                <a:srgbClr val="000066"/>
              </a:solidFill>
              <a:ea typeface="Microsoft YaHei" panose="020B0503020204020204" pitchFamily="34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s-ES" altLang="es-ES" sz="2400" b="1">
                <a:solidFill>
                  <a:srgbClr val="000066"/>
                </a:solidFill>
                <a:ea typeface="Microsoft YaHei" panose="020B0503020204020204" pitchFamily="34" charset="-122"/>
              </a:rPr>
              <a:t>EVALUACIÓN NEGATIVA EN </a:t>
            </a:r>
            <a:r>
              <a:rPr lang="es-ES" altLang="es-ES" sz="2400" b="1">
                <a:solidFill>
                  <a:srgbClr val="FF0066"/>
                </a:solidFill>
                <a:ea typeface="Microsoft YaHei" panose="020B0503020204020204" pitchFamily="34" charset="-122"/>
              </a:rPr>
              <a:t>DOS</a:t>
            </a:r>
            <a:r>
              <a:rPr lang="es-ES" altLang="es-ES" sz="2400" b="1">
                <a:solidFill>
                  <a:srgbClr val="000066"/>
                </a:solidFill>
                <a:ea typeface="Microsoft YaHei" panose="020B0503020204020204" pitchFamily="34" charset="-122"/>
              </a:rPr>
              <a:t> MATERIAS COMO MÁXIMO</a:t>
            </a:r>
          </a:p>
          <a:p>
            <a:pPr lvl="1" eaLnBrk="1" hangingPunct="1"/>
            <a:endParaRPr lang="es-ES" altLang="es-ES" sz="1200" b="1">
              <a:solidFill>
                <a:srgbClr val="000066"/>
              </a:solidFill>
              <a:ea typeface="Microsoft YaHei" panose="020B0503020204020204" pitchFamily="34" charset="-122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s-ES" altLang="es-ES" sz="2400" b="1">
                <a:solidFill>
                  <a:srgbClr val="000066"/>
                </a:solidFill>
                <a:ea typeface="Microsoft YaHei" panose="020B0503020204020204" pitchFamily="34" charset="-122"/>
              </a:rPr>
              <a:t>PUEDE MATRICULARSE EN UNA MODALIDAD DISTINTA A LA ESCOGIDA EN 1</a:t>
            </a:r>
            <a:r>
              <a:rPr lang="es-ES" altLang="es-ES" sz="2400" b="1" baseline="30000">
                <a:solidFill>
                  <a:srgbClr val="000066"/>
                </a:solidFill>
                <a:ea typeface="Microsoft YaHei" panose="020B0503020204020204" pitchFamily="34" charset="-122"/>
              </a:rPr>
              <a:t>ER</a:t>
            </a:r>
            <a:r>
              <a:rPr lang="es-ES" altLang="es-ES" sz="2400" b="1">
                <a:solidFill>
                  <a:srgbClr val="000066"/>
                </a:solidFill>
                <a:ea typeface="Microsoft YaHei" panose="020B0503020204020204" pitchFamily="34" charset="-122"/>
              </a:rPr>
              <a:t> CURSO (</a:t>
            </a:r>
            <a:r>
              <a:rPr lang="es-ES" altLang="es-ES" sz="1600" b="1">
                <a:solidFill>
                  <a:srgbClr val="000066"/>
                </a:solidFill>
                <a:ea typeface="Microsoft YaHei" panose="020B0503020204020204" pitchFamily="34" charset="-122"/>
              </a:rPr>
              <a:t>dependerá del profesorado si es necesario matricularse en las de 1</a:t>
            </a:r>
            <a:r>
              <a:rPr lang="es-ES" altLang="es-ES" sz="1600" b="1" baseline="30000">
                <a:solidFill>
                  <a:srgbClr val="000066"/>
                </a:solidFill>
                <a:ea typeface="Microsoft YaHei" panose="020B0503020204020204" pitchFamily="34" charset="-122"/>
              </a:rPr>
              <a:t>er</a:t>
            </a:r>
            <a:r>
              <a:rPr lang="es-ES" altLang="es-ES" sz="1600" b="1">
                <a:solidFill>
                  <a:srgbClr val="000066"/>
                </a:solidFill>
                <a:ea typeface="Microsoft YaHei" panose="020B0503020204020204" pitchFamily="34" charset="-122"/>
              </a:rPr>
              <a:t> curso o no</a:t>
            </a:r>
            <a:r>
              <a:rPr lang="es-ES" altLang="es-ES" sz="2400" b="1">
                <a:solidFill>
                  <a:srgbClr val="000066"/>
                </a:solidFill>
                <a:ea typeface="Microsoft YaHei" panose="020B0503020204020204" pitchFamily="34" charset="-122"/>
              </a:rPr>
              <a:t>)</a:t>
            </a:r>
          </a:p>
        </p:txBody>
      </p:sp>
      <p:sp>
        <p:nvSpPr>
          <p:cNvPr id="33801" name="11 CuadroTexto">
            <a:extLst>
              <a:ext uri="{FF2B5EF4-FFF2-40B4-BE49-F238E27FC236}">
                <a16:creationId xmlns:a16="http://schemas.microsoft.com/office/drawing/2014/main" id="{0FFB739F-2BCF-0A4D-B1E0-F1141712F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0"/>
            <a:ext cx="38227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4400" b="1">
                <a:solidFill>
                  <a:srgbClr val="FF3300"/>
                </a:solidFill>
                <a:latin typeface="Andalus" panose="02010000000000000000" pitchFamily="2" charset="-78"/>
                <a:ea typeface="Microsoft YaHei" panose="020B0503020204020204" pitchFamily="34" charset="-122"/>
              </a:rPr>
              <a:t>BACHILLERATO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3 Rectángulo">
            <a:extLst>
              <a:ext uri="{FF2B5EF4-FFF2-40B4-BE49-F238E27FC236}">
                <a16:creationId xmlns:a16="http://schemas.microsoft.com/office/drawing/2014/main" id="{520C0BA7-F50A-0D45-926D-FB18F6EFB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488" y="1692275"/>
            <a:ext cx="54006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4400" b="1">
                <a:solidFill>
                  <a:srgbClr val="FF3300"/>
                </a:solidFill>
                <a:latin typeface="Andalus" panose="02010000000000000000" pitchFamily="2" charset="-78"/>
                <a:ea typeface="Microsoft YaHei" panose="020B0503020204020204" pitchFamily="34" charset="-122"/>
              </a:rPr>
              <a:t>REPETICIÓN</a:t>
            </a:r>
            <a:endParaRPr lang="es-ES" altLang="es-ES" sz="440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4819" name="5 CuadroTexto">
            <a:extLst>
              <a:ext uri="{FF2B5EF4-FFF2-40B4-BE49-F238E27FC236}">
                <a16:creationId xmlns:a16="http://schemas.microsoft.com/office/drawing/2014/main" id="{EDD0DB13-D3F0-CC43-A309-3DD16F036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3419475"/>
            <a:ext cx="4865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ES" sz="2800" b="1">
                <a:solidFill>
                  <a:srgbClr val="000066"/>
                </a:solidFill>
                <a:ea typeface="Microsoft YaHei" panose="020B0503020204020204" pitchFamily="34" charset="-122"/>
              </a:rPr>
              <a:t>UNA VEZ EN CADA CURSO</a:t>
            </a:r>
          </a:p>
        </p:txBody>
      </p:sp>
      <p:sp>
        <p:nvSpPr>
          <p:cNvPr id="34820" name="6 CuadroTexto">
            <a:extLst>
              <a:ext uri="{FF2B5EF4-FFF2-40B4-BE49-F238E27FC236}">
                <a16:creationId xmlns:a16="http://schemas.microsoft.com/office/drawing/2014/main" id="{EB1A91FD-0FC6-A444-9AC4-86460823C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0"/>
            <a:ext cx="38227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4400" b="1">
                <a:solidFill>
                  <a:srgbClr val="FF3300"/>
                </a:solidFill>
                <a:latin typeface="Andalus" panose="02010000000000000000" pitchFamily="2" charset="-78"/>
                <a:ea typeface="Microsoft YaHei" panose="020B0503020204020204" pitchFamily="34" charset="-122"/>
              </a:rPr>
              <a:t>BACHILLERATO</a:t>
            </a:r>
          </a:p>
        </p:txBody>
      </p:sp>
      <p:sp>
        <p:nvSpPr>
          <p:cNvPr id="34821" name="7 CuadroTexto">
            <a:extLst>
              <a:ext uri="{FF2B5EF4-FFF2-40B4-BE49-F238E27FC236}">
                <a16:creationId xmlns:a16="http://schemas.microsoft.com/office/drawing/2014/main" id="{528E54DC-6A49-FF47-8A66-3E6E08ECD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4500563"/>
            <a:ext cx="85693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ES" sz="2800" b="1" u="sng">
                <a:solidFill>
                  <a:srgbClr val="000066"/>
                </a:solidFill>
                <a:ea typeface="Microsoft YaHei" panose="020B0503020204020204" pitchFamily="34" charset="-122"/>
              </a:rPr>
              <a:t>AL TÉRMINO DEL 2º CURSO</a:t>
            </a:r>
            <a:r>
              <a:rPr lang="es-ES" altLang="es-ES" sz="2800" b="1">
                <a:solidFill>
                  <a:srgbClr val="000066"/>
                </a:solidFill>
                <a:ea typeface="Microsoft YaHei" panose="020B0503020204020204" pitchFamily="34" charset="-122"/>
              </a:rPr>
              <a:t>, PUEDE MATRICULARSE SÓLO DE LAS MATERIAS CON EVALUACIÓN NEGATIVA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3 Rectángulo">
            <a:extLst>
              <a:ext uri="{FF2B5EF4-FFF2-40B4-BE49-F238E27FC236}">
                <a16:creationId xmlns:a16="http://schemas.microsoft.com/office/drawing/2014/main" id="{0DB25B37-B84B-0B45-B55F-2EFCCF015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0806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4400" b="1">
                <a:solidFill>
                  <a:srgbClr val="FF3300"/>
                </a:solidFill>
                <a:latin typeface="Andalus" panose="02010000000000000000" pitchFamily="2" charset="-78"/>
                <a:ea typeface="Microsoft YaHei" panose="020B0503020204020204" pitchFamily="34" charset="-122"/>
              </a:rPr>
              <a:t>EVALUACIÓN FINAL DE BACHILLERATO</a:t>
            </a:r>
            <a:endParaRPr lang="es-ES" altLang="es-ES" sz="440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5843" name="2 CuadroTexto">
            <a:extLst>
              <a:ext uri="{FF2B5EF4-FFF2-40B4-BE49-F238E27FC236}">
                <a16:creationId xmlns:a16="http://schemas.microsoft.com/office/drawing/2014/main" id="{D7C8F6D1-8E45-6643-96A6-AFDBECB0F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600" y="2627313"/>
            <a:ext cx="8497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ES" altLang="es-ES" sz="3600" b="1">
                <a:solidFill>
                  <a:srgbClr val="003300"/>
                </a:solidFill>
                <a:ea typeface="Microsoft YaHei" panose="020B0503020204020204" pitchFamily="34" charset="-122"/>
              </a:rPr>
              <a:t>CALIFICACIÓN: </a:t>
            </a:r>
            <a:r>
              <a:rPr lang="es-ES" altLang="es-ES" sz="3600" b="1">
                <a:solidFill>
                  <a:srgbClr val="000066"/>
                </a:solidFill>
                <a:ea typeface="Microsoft YaHei" panose="020B0503020204020204" pitchFamily="34" charset="-122"/>
              </a:rPr>
              <a:t>0-10 PUNTOS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CuadroTexto">
            <a:extLst>
              <a:ext uri="{FF2B5EF4-FFF2-40B4-BE49-F238E27FC236}">
                <a16:creationId xmlns:a16="http://schemas.microsoft.com/office/drawing/2014/main" id="{70715D88-9FB4-9946-8851-DD89D3CAD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6996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4400" b="1">
                <a:solidFill>
                  <a:srgbClr val="FF3300"/>
                </a:solidFill>
                <a:latin typeface="Andalus" panose="02010000000000000000" pitchFamily="2" charset="-78"/>
                <a:ea typeface="Microsoft YaHei" panose="020B0503020204020204" pitchFamily="34" charset="-122"/>
              </a:rPr>
              <a:t>TITULACIÓN BACHILLERATO</a:t>
            </a:r>
          </a:p>
        </p:txBody>
      </p:sp>
      <p:sp>
        <p:nvSpPr>
          <p:cNvPr id="36867" name="2 CuadroTexto">
            <a:extLst>
              <a:ext uri="{FF2B5EF4-FFF2-40B4-BE49-F238E27FC236}">
                <a16:creationId xmlns:a16="http://schemas.microsoft.com/office/drawing/2014/main" id="{689CE7FC-D4B6-E04D-8C2D-D908AF830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2124075"/>
            <a:ext cx="96488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2800" b="1" dirty="0">
                <a:solidFill>
                  <a:srgbClr val="003300"/>
                </a:solidFill>
                <a:ea typeface="Microsoft YaHei" panose="020B0503020204020204" pitchFamily="34" charset="-122"/>
              </a:rPr>
              <a:t>REQUISITOS:</a:t>
            </a:r>
          </a:p>
          <a:p>
            <a:pPr algn="ctr" eaLnBrk="1" hangingPunct="1"/>
            <a:endParaRPr lang="es-ES" altLang="es-ES" sz="1100" b="1" dirty="0">
              <a:solidFill>
                <a:srgbClr val="003300"/>
              </a:solidFill>
              <a:ea typeface="Microsoft YaHei" panose="020B0503020204020204" pitchFamily="34" charset="-122"/>
            </a:endParaRPr>
          </a:p>
          <a:p>
            <a:pPr eaLnBrk="1" hangingPunct="1"/>
            <a:endParaRPr lang="es-ES" altLang="es-ES" sz="1200" b="1" dirty="0">
              <a:solidFill>
                <a:srgbClr val="000066"/>
              </a:solidFill>
              <a:ea typeface="Microsoft YaHei" panose="020B0503020204020204" pitchFamily="34" charset="-122"/>
            </a:endParaRPr>
          </a:p>
          <a:p>
            <a:pPr eaLnBrk="1" hangingPunct="1"/>
            <a:endParaRPr lang="es-ES" altLang="es-ES" sz="2800" b="1" dirty="0">
              <a:solidFill>
                <a:srgbClr val="000066"/>
              </a:solidFill>
              <a:ea typeface="Microsoft YaHei" panose="020B0503020204020204" pitchFamily="34" charset="-122"/>
            </a:endParaRPr>
          </a:p>
          <a:p>
            <a:pPr eaLnBrk="1" hangingPunct="1"/>
            <a:endParaRPr lang="es-ES" altLang="es-ES" sz="900" b="1" dirty="0">
              <a:solidFill>
                <a:srgbClr val="000066"/>
              </a:solidFill>
              <a:ea typeface="Microsoft YaHei" panose="020B0503020204020204" pitchFamily="34" charset="-122"/>
            </a:endParaRPr>
          </a:p>
          <a:p>
            <a:pPr eaLnBrk="1" hangingPunct="1"/>
            <a:r>
              <a:rPr lang="es-ES" altLang="es-ES" sz="2800" b="1" dirty="0">
                <a:solidFill>
                  <a:srgbClr val="000066"/>
                </a:solidFill>
                <a:ea typeface="Microsoft YaHei" panose="020B0503020204020204" pitchFamily="34" charset="-122"/>
              </a:rPr>
              <a:t>CALIFICACIÓN FINAL DE  BACHILLERATO DE 5-10 PUNTOS </a:t>
            </a:r>
          </a:p>
          <a:p>
            <a:pPr eaLnBrk="1" hangingPunct="1"/>
            <a:r>
              <a:rPr lang="es-ES" altLang="es-ES" sz="2800" b="1" dirty="0">
                <a:solidFill>
                  <a:srgbClr val="000066"/>
                </a:solidFill>
                <a:ea typeface="Microsoft YaHei" panose="020B0503020204020204" pitchFamily="34" charset="-122"/>
              </a:rPr>
              <a:t>(MEDIA DE LAS CALIFICACIONES DE TODAS LAS MATERIAS)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3 Rectángulo">
            <a:extLst>
              <a:ext uri="{FF2B5EF4-FFF2-40B4-BE49-F238E27FC236}">
                <a16:creationId xmlns:a16="http://schemas.microsoft.com/office/drawing/2014/main" id="{D61F3D5C-A6C3-9F49-9E97-11C67F4B3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179388"/>
            <a:ext cx="96488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4400" b="1">
                <a:solidFill>
                  <a:srgbClr val="FF3300"/>
                </a:solidFill>
                <a:latin typeface="Andalus" panose="02010000000000000000" pitchFamily="2" charset="-78"/>
                <a:ea typeface="Microsoft YaHei" panose="020B0503020204020204" pitchFamily="34" charset="-122"/>
              </a:rPr>
              <a:t>CALIFICACIÓN FINAL DE BACHILLERATO</a:t>
            </a:r>
            <a:endParaRPr lang="es-ES" altLang="es-ES" sz="440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7891" name="3 CuadroTexto">
            <a:extLst>
              <a:ext uri="{FF2B5EF4-FFF2-40B4-BE49-F238E27FC236}">
                <a16:creationId xmlns:a16="http://schemas.microsoft.com/office/drawing/2014/main" id="{81179C6B-6891-7143-9862-D25441437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492500"/>
            <a:ext cx="316865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2800" b="1" u="sng">
                <a:solidFill>
                  <a:srgbClr val="003300"/>
                </a:solidFill>
                <a:ea typeface="Microsoft YaHei" panose="020B0503020204020204" pitchFamily="34" charset="-122"/>
              </a:rPr>
              <a:t>CALIFICACIÓN FINAL</a:t>
            </a:r>
            <a:r>
              <a:rPr lang="es-ES" altLang="es-ES" sz="2800" b="1">
                <a:solidFill>
                  <a:srgbClr val="003300"/>
                </a:solidFill>
                <a:ea typeface="Microsoft YaHei" panose="020B0503020204020204" pitchFamily="34" charset="-122"/>
              </a:rPr>
              <a:t> DE LA ETAPA DE BACHILLERATO:</a:t>
            </a:r>
          </a:p>
        </p:txBody>
      </p:sp>
      <p:sp>
        <p:nvSpPr>
          <p:cNvPr id="5" name="4 Abrir llave">
            <a:extLst>
              <a:ext uri="{FF2B5EF4-FFF2-40B4-BE49-F238E27FC236}">
                <a16:creationId xmlns:a16="http://schemas.microsoft.com/office/drawing/2014/main" id="{1C44350E-45D0-9244-95BE-959DC25E9A09}"/>
              </a:ext>
            </a:extLst>
          </p:cNvPr>
          <p:cNvSpPr/>
          <p:nvPr/>
        </p:nvSpPr>
        <p:spPr>
          <a:xfrm>
            <a:off x="3671888" y="2051646"/>
            <a:ext cx="647700" cy="3255368"/>
          </a:xfrm>
          <a:prstGeom prst="leftBrac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37893" name="5 CuadroTexto">
            <a:extLst>
              <a:ext uri="{FF2B5EF4-FFF2-40B4-BE49-F238E27FC236}">
                <a16:creationId xmlns:a16="http://schemas.microsoft.com/office/drawing/2014/main" id="{58B69CFB-6B6E-134B-85DD-F21AD781F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3688" y="2411413"/>
            <a:ext cx="5329237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ES" altLang="es-ES" sz="2400" b="1" dirty="0">
                <a:solidFill>
                  <a:srgbClr val="000066"/>
                </a:solidFill>
                <a:ea typeface="Microsoft YaHei" panose="020B0503020204020204" pitchFamily="34" charset="-122"/>
              </a:rPr>
              <a:t>MEDIA ARITMÉTICA DE LAS CALIFICACIONES NUMÉRICAS DE TODAS LAS MATERIAS CURSADAS EN BACHILLERATO (REDONDEADAS A LA CENTÉCIMA MÁS PRÓXIMA. EN CASO DE EQUIDISTANCIA, A LA SUPERIOR)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CuadroTexto">
            <a:extLst>
              <a:ext uri="{FF2B5EF4-FFF2-40B4-BE49-F238E27FC236}">
                <a16:creationId xmlns:a16="http://schemas.microsoft.com/office/drawing/2014/main" id="{D275C75E-9D22-254A-BAEC-A5B84F72B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4050" y="0"/>
            <a:ext cx="65341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ES" sz="4400" b="1">
                <a:solidFill>
                  <a:srgbClr val="FF3300"/>
                </a:solidFill>
                <a:latin typeface="Andalus" panose="02010000000000000000" pitchFamily="2" charset="-78"/>
                <a:ea typeface="Microsoft YaHei" panose="020B0503020204020204" pitchFamily="34" charset="-122"/>
              </a:rPr>
              <a:t>TÍTULO DE BACHILLERATO</a:t>
            </a:r>
          </a:p>
        </p:txBody>
      </p:sp>
      <p:sp>
        <p:nvSpPr>
          <p:cNvPr id="38915" name="2 CuadroTexto">
            <a:extLst>
              <a:ext uri="{FF2B5EF4-FFF2-40B4-BE49-F238E27FC236}">
                <a16:creationId xmlns:a16="http://schemas.microsoft.com/office/drawing/2014/main" id="{40F47960-89A7-9646-A4EE-8B5033D86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1403350"/>
            <a:ext cx="95059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ES" sz="2400" b="1">
                <a:solidFill>
                  <a:srgbClr val="FF0066"/>
                </a:solidFill>
                <a:ea typeface="Microsoft YaHei" panose="020B0503020204020204" pitchFamily="34" charset="-122"/>
              </a:rPr>
              <a:t>EN EL TÍTULO CONSTARÁ:</a:t>
            </a:r>
          </a:p>
          <a:p>
            <a:pPr eaLnBrk="1" hangingPunct="1"/>
            <a:endParaRPr lang="es-ES" altLang="es-ES" sz="2400" b="1">
              <a:solidFill>
                <a:srgbClr val="FF0066"/>
              </a:solidFill>
              <a:ea typeface="Microsoft YaHei" panose="020B0503020204020204" pitchFamily="34" charset="-122"/>
            </a:endParaRPr>
          </a:p>
          <a:p>
            <a:pPr eaLnBrk="1" hangingPunct="1"/>
            <a:r>
              <a:rPr lang="es-ES" altLang="es-ES" sz="2400" b="1">
                <a:solidFill>
                  <a:srgbClr val="FF0066"/>
                </a:solidFill>
                <a:ea typeface="Microsoft YaHei" panose="020B0503020204020204" pitchFamily="34" charset="-122"/>
              </a:rPr>
              <a:t>LA MODALIDAD/ES CURSADA QUE HAYA SUPERADO LA EVALUACIÓN FINAL</a:t>
            </a:r>
          </a:p>
          <a:p>
            <a:pPr eaLnBrk="1" hangingPunct="1"/>
            <a:endParaRPr lang="es-ES" altLang="es-ES" sz="2400" b="1">
              <a:solidFill>
                <a:srgbClr val="FF0066"/>
              </a:solidFill>
              <a:ea typeface="Microsoft YaHei" panose="020B0503020204020204" pitchFamily="34" charset="-122"/>
            </a:endParaRPr>
          </a:p>
          <a:p>
            <a:pPr eaLnBrk="1" hangingPunct="1"/>
            <a:r>
              <a:rPr lang="es-ES" altLang="es-ES" sz="2400" b="1">
                <a:solidFill>
                  <a:srgbClr val="FF0066"/>
                </a:solidFill>
                <a:ea typeface="Microsoft YaHei" panose="020B0503020204020204" pitchFamily="34" charset="-122"/>
              </a:rPr>
              <a:t>LA CALIFICACIÓN FINAL DE BACHILLERATO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1 Imagen">
            <a:extLst>
              <a:ext uri="{FF2B5EF4-FFF2-40B4-BE49-F238E27FC236}">
                <a16:creationId xmlns:a16="http://schemas.microsoft.com/office/drawing/2014/main" id="{4FF1DB9E-B814-8A42-82DF-C1E081AB4E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3175"/>
            <a:ext cx="8531225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>
            <a:extLst>
              <a:ext uri="{FF2B5EF4-FFF2-40B4-BE49-F238E27FC236}">
                <a16:creationId xmlns:a16="http://schemas.microsoft.com/office/drawing/2014/main" id="{56761DC3-F361-4A4F-B978-9A35BA7726F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52750" y="179388"/>
            <a:ext cx="4175125" cy="1123950"/>
          </a:xfrm>
          <a:solidFill>
            <a:srgbClr val="99CC00"/>
          </a:solidFill>
        </p:spPr>
        <p:txBody>
          <a:bodyPr/>
          <a:lstStyle/>
          <a:p>
            <a:pPr eaLnBrk="1" hangingPunct="1"/>
            <a:r>
              <a:rPr altLang="es-ES" sz="3500" b="1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1º BACHILLERATO</a:t>
            </a:r>
          </a:p>
        </p:txBody>
      </p:sp>
      <p:graphicFrame>
        <p:nvGraphicFramePr>
          <p:cNvPr id="5" name="4 Tabla">
            <a:extLst>
              <a:ext uri="{FF2B5EF4-FFF2-40B4-BE49-F238E27FC236}">
                <a16:creationId xmlns:a16="http://schemas.microsoft.com/office/drawing/2014/main" id="{FE467205-821C-C24B-AF66-D839B74C8AA4}"/>
              </a:ext>
            </a:extLst>
          </p:cNvPr>
          <p:cNvGraphicFramePr>
            <a:graphicFrameLocks noGrp="1"/>
          </p:cNvGraphicFramePr>
          <p:nvPr/>
        </p:nvGraphicFramePr>
        <p:xfrm>
          <a:off x="215900" y="1547813"/>
          <a:ext cx="9648825" cy="4937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2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71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44765">
                <a:tc gridSpan="5"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MATERIAS TRONCALES GENERALES A CURSAR POR TODOS</a:t>
                      </a:r>
                    </a:p>
                  </a:txBody>
                  <a:tcPr marL="91438" marR="91438" marT="45709" marB="45709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HORAS</a:t>
                      </a:r>
                    </a:p>
                  </a:txBody>
                  <a:tcPr marL="91438" marR="91438" marT="45709" marB="45709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38">
                <a:tc gridSpan="5">
                  <a:txBody>
                    <a:bodyPr/>
                    <a:lstStyle/>
                    <a:p>
                      <a:r>
                        <a:rPr lang="es-ES" sz="2400" b="1" dirty="0"/>
                        <a:t>FILOSOFÍA</a:t>
                      </a:r>
                    </a:p>
                  </a:txBody>
                  <a:tcPr marL="91438" marR="91438" marT="45709" marB="45709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2400" b="1" dirty="0"/>
                        <a:t>3 HORAS</a:t>
                      </a:r>
                    </a:p>
                  </a:txBody>
                  <a:tcPr marL="91438" marR="91438" marT="45709" marB="45709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38">
                <a:tc gridSpan="5">
                  <a:txBody>
                    <a:bodyPr/>
                    <a:lstStyle/>
                    <a:p>
                      <a:r>
                        <a:rPr lang="es-ES" sz="2400" b="1" dirty="0"/>
                        <a:t>LENGUA CASTELLAN</a:t>
                      </a:r>
                      <a:r>
                        <a:rPr lang="es-ES" sz="2400" b="1" baseline="0" dirty="0"/>
                        <a:t>A Y LITERATURA I</a:t>
                      </a:r>
                      <a:endParaRPr lang="es-ES" sz="2400" b="1" dirty="0"/>
                    </a:p>
                  </a:txBody>
                  <a:tcPr marL="91438" marR="91438" marT="45709" marB="45709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2400" b="1"/>
                        <a:t>3 HORAS</a:t>
                      </a:r>
                      <a:endParaRPr lang="es-ES" sz="2400" b="1" dirty="0"/>
                    </a:p>
                  </a:txBody>
                  <a:tcPr marL="91438" marR="91438" marT="45709" marB="45709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38">
                <a:tc gridSpan="5">
                  <a:txBody>
                    <a:bodyPr/>
                    <a:lstStyle/>
                    <a:p>
                      <a:r>
                        <a:rPr lang="es-ES" sz="2400" b="1" dirty="0"/>
                        <a:t>PRIMERA LENGUA EXTRANJERA I (INGLÉS)</a:t>
                      </a:r>
                    </a:p>
                  </a:txBody>
                  <a:tcPr marL="91438" marR="91438" marT="45709" marB="45709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2400" b="1" dirty="0"/>
                        <a:t>3 HORAS</a:t>
                      </a:r>
                    </a:p>
                  </a:txBody>
                  <a:tcPr marL="91438" marR="91438" marT="45709" marB="45709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91">
                <a:tc gridSpan="2"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rgbClr val="C00000"/>
                          </a:solidFill>
                        </a:rPr>
                        <a:t>CIENCIAS</a:t>
                      </a:r>
                    </a:p>
                  </a:txBody>
                  <a:tcPr marL="91438" marR="91438" marT="45709" marB="45709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rgbClr val="C00000"/>
                          </a:solidFill>
                        </a:rPr>
                        <a:t>HUMANIDADES Y CCSS</a:t>
                      </a:r>
                    </a:p>
                  </a:txBody>
                  <a:tcPr marL="91438" marR="91438" marT="45709" marB="45709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rgbClr val="C00000"/>
                          </a:solidFill>
                        </a:rPr>
                        <a:t>ARTES</a:t>
                      </a:r>
                    </a:p>
                  </a:txBody>
                  <a:tcPr marL="91438" marR="91438" marT="45709" marB="45709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85">
                <a:tc rowSpan="3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MATEMÁTICAS I</a:t>
                      </a:r>
                    </a:p>
                  </a:txBody>
                  <a:tcPr marL="91438" marR="91438" marT="45709" marB="45709" anchor="ctr">
                    <a:solidFill>
                      <a:srgbClr val="FF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09" marB="45709" anchor="ctr"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(ELEGIR UNA)</a:t>
                      </a:r>
                    </a:p>
                  </a:txBody>
                  <a:tcPr marL="91438" marR="91438" marT="45709" marB="45709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FUNDAMENTOS DEL</a:t>
                      </a:r>
                      <a:r>
                        <a:rPr lang="es-ES" sz="2000" b="1" baseline="0" dirty="0"/>
                        <a:t> ARTE I</a:t>
                      </a:r>
                      <a:endParaRPr lang="es-ES" sz="2000" b="1" dirty="0"/>
                    </a:p>
                  </a:txBody>
                  <a:tcPr marL="91438" marR="91438" marT="45709" marB="4570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09" marB="4570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718">
                <a:tc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MATEMÁTICAS</a:t>
                      </a:r>
                      <a:r>
                        <a:rPr lang="es-ES" sz="2000" b="1" baseline="0" dirty="0"/>
                        <a:t> APLICADAS A LAS CCSS I</a:t>
                      </a:r>
                      <a:endParaRPr lang="es-ES" sz="2000" b="1" dirty="0"/>
                    </a:p>
                  </a:txBody>
                  <a:tcPr marL="91438" marR="91438" marT="45709" marB="45709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09" marB="45709" anchor="ctr">
                    <a:solidFill>
                      <a:srgbClr val="FFFF6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s-E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0951">
                <a:tc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LATÍN I</a:t>
                      </a:r>
                    </a:p>
                  </a:txBody>
                  <a:tcPr marL="91438" marR="91438" marT="45709" marB="45709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/>
                        <a:t>4 HORAS</a:t>
                      </a:r>
                    </a:p>
                    <a:p>
                      <a:pPr algn="ctr"/>
                      <a:endParaRPr lang="es-ES" sz="2000" b="1" dirty="0"/>
                    </a:p>
                  </a:txBody>
                  <a:tcPr marL="91438" marR="91438" marT="45709" marB="45709" anchor="ctr">
                    <a:solidFill>
                      <a:srgbClr val="FFFF6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>
            <a:extLst>
              <a:ext uri="{FF2B5EF4-FFF2-40B4-BE49-F238E27FC236}">
                <a16:creationId xmlns:a16="http://schemas.microsoft.com/office/drawing/2014/main" id="{494E46A0-71B2-5E45-BC6C-3D5493A92F3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52750" y="179388"/>
            <a:ext cx="4175125" cy="1123950"/>
          </a:xfrm>
          <a:solidFill>
            <a:srgbClr val="99CC00"/>
          </a:solidFill>
        </p:spPr>
        <p:txBody>
          <a:bodyPr/>
          <a:lstStyle/>
          <a:p>
            <a:pPr eaLnBrk="1" hangingPunct="1"/>
            <a:r>
              <a:rPr altLang="es-ES" sz="3500" b="1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1º BACHILLERATO</a:t>
            </a:r>
          </a:p>
        </p:txBody>
      </p:sp>
      <p:graphicFrame>
        <p:nvGraphicFramePr>
          <p:cNvPr id="5" name="4 Tabla">
            <a:extLst>
              <a:ext uri="{FF2B5EF4-FFF2-40B4-BE49-F238E27FC236}">
                <a16:creationId xmlns:a16="http://schemas.microsoft.com/office/drawing/2014/main" id="{118033AB-D073-A44B-B363-2C92B5D31B7D}"/>
              </a:ext>
            </a:extLst>
          </p:cNvPr>
          <p:cNvGraphicFramePr>
            <a:graphicFrameLocks noGrp="1"/>
          </p:cNvGraphicFramePr>
          <p:nvPr/>
        </p:nvGraphicFramePr>
        <p:xfrm>
          <a:off x="215900" y="1547813"/>
          <a:ext cx="9648825" cy="4145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0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6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5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71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8118">
                <a:tc gridSpan="5"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MATERIAS TRONCALES</a:t>
                      </a:r>
                      <a:r>
                        <a:rPr lang="es-ES" sz="2800" b="1" baseline="0" dirty="0"/>
                        <a:t> DE OPCIÓN (ELEGIR 2)</a:t>
                      </a:r>
                      <a:endParaRPr lang="es-ES" sz="2800" b="1" dirty="0"/>
                    </a:p>
                  </a:txBody>
                  <a:tcPr marL="91438" marR="91438" marT="45713" marB="45713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HORAS</a:t>
                      </a:r>
                    </a:p>
                  </a:txBody>
                  <a:tcPr marL="91438" marR="91438" marT="45713" marB="45713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18">
                <a:tc gridSpan="2"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rgbClr val="C00000"/>
                          </a:solidFill>
                        </a:rPr>
                        <a:t>CIENCIAS</a:t>
                      </a:r>
                    </a:p>
                  </a:txBody>
                  <a:tcPr marL="91438" marR="91438" marT="45713" marB="45713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rgbClr val="C00000"/>
                          </a:solidFill>
                        </a:rPr>
                        <a:t>HUMANIDADES Y CCSS</a:t>
                      </a:r>
                    </a:p>
                  </a:txBody>
                  <a:tcPr marL="91438" marR="91438" marT="45713" marB="45713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rgbClr val="C00000"/>
                          </a:solidFill>
                        </a:rPr>
                        <a:t>ARTES</a:t>
                      </a:r>
                    </a:p>
                  </a:txBody>
                  <a:tcPr marL="91438" marR="91438" marT="45713" marB="45713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986"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BIOLOGÍA Y GEOLOGÍA</a:t>
                      </a:r>
                    </a:p>
                  </a:txBody>
                  <a:tcPr marL="91438" marR="91438" marT="45713" marB="4571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13" marB="4571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ECONOMÍA</a:t>
                      </a:r>
                    </a:p>
                  </a:txBody>
                  <a:tcPr marL="91438" marR="91438" marT="45713" marB="4571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13" marB="45713" anchor="ctr"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CULTURA</a:t>
                      </a:r>
                      <a:r>
                        <a:rPr lang="es-ES" sz="2000" b="1" baseline="0" dirty="0"/>
                        <a:t> AUDIOVISUAL I</a:t>
                      </a:r>
                      <a:endParaRPr lang="es-ES" sz="2000" b="1" dirty="0"/>
                    </a:p>
                  </a:txBody>
                  <a:tcPr marL="91438" marR="91438" marT="45713" marB="4571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13" marB="4571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547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/>
                        <a:t>FÍSICA Y QUÍMICA</a:t>
                      </a:r>
                    </a:p>
                  </a:txBody>
                  <a:tcPr marL="91438" marR="91438" marT="45713" marB="4571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13" marB="4571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HISTORIA DEL MUNDO CONTEMPORÁNEO</a:t>
                      </a:r>
                    </a:p>
                    <a:p>
                      <a:pPr algn="ctr"/>
                      <a:endParaRPr lang="es-ES" sz="20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3" marB="4571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13" marB="45713" anchor="ctr"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HISTORIA DEL MUNDO CONTEMPORÁNEO</a:t>
                      </a:r>
                    </a:p>
                  </a:txBody>
                  <a:tcPr marL="91438" marR="91438" marT="45713" marB="4571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13" marB="4571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6">
                <a:tc row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/>
                        <a:t>DIBUJO</a:t>
                      </a:r>
                      <a:r>
                        <a:rPr lang="es-ES" sz="2000" b="1" baseline="0"/>
                        <a:t> TÉCNICO I</a:t>
                      </a:r>
                      <a:endParaRPr lang="es-ES" sz="2000" b="1"/>
                    </a:p>
                    <a:p>
                      <a:pPr algn="ctr"/>
                      <a:endParaRPr lang="es-ES" sz="2000" b="1" dirty="0"/>
                    </a:p>
                  </a:txBody>
                  <a:tcPr marL="91438" marR="91438" marT="45713" marB="45713" anchor="ctr"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13" marB="4571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GRIEGO I</a:t>
                      </a:r>
                    </a:p>
                  </a:txBody>
                  <a:tcPr marL="91438" marR="91438" marT="45713" marB="4571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13" marB="45713" anchor="ctr">
                    <a:solidFill>
                      <a:srgbClr val="FFFF6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LITERATURA</a:t>
                      </a:r>
                      <a:r>
                        <a:rPr lang="es-ES" sz="2000" b="1" baseline="0" dirty="0"/>
                        <a:t> UNIVERSAL</a:t>
                      </a:r>
                      <a:endParaRPr lang="es-ES" sz="2000" b="1" dirty="0"/>
                    </a:p>
                  </a:txBody>
                  <a:tcPr marL="91438" marR="91438" marT="45713" marB="4571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13" marB="4571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0986">
                <a:tc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LITERATURA UNIVERSAL</a:t>
                      </a:r>
                    </a:p>
                  </a:txBody>
                  <a:tcPr marL="91438" marR="91438" marT="45713" marB="45713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/>
                        <a:t>4 HORAS</a:t>
                      </a:r>
                    </a:p>
                    <a:p>
                      <a:pPr algn="ctr"/>
                      <a:endParaRPr lang="es-ES" sz="2000" b="1" dirty="0"/>
                    </a:p>
                  </a:txBody>
                  <a:tcPr marL="91438" marR="91438" marT="45713" marB="45713" anchor="ctr">
                    <a:solidFill>
                      <a:srgbClr val="FFFF6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>
            <a:extLst>
              <a:ext uri="{FF2B5EF4-FFF2-40B4-BE49-F238E27FC236}">
                <a16:creationId xmlns:a16="http://schemas.microsoft.com/office/drawing/2014/main" id="{1B73ECDB-7D31-2945-83AB-DDB863BB29F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232000" y="179437"/>
            <a:ext cx="6264026" cy="1123950"/>
          </a:xfrm>
          <a:solidFill>
            <a:srgbClr val="99CC00"/>
          </a:solidFill>
        </p:spPr>
        <p:txBody>
          <a:bodyPr/>
          <a:lstStyle/>
          <a:p>
            <a:pPr eaLnBrk="1" hangingPunct="1"/>
            <a:r>
              <a:rPr altLang="es-ES" sz="3500" b="1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1º BACHILLERATO</a:t>
            </a:r>
            <a:r>
              <a:rPr lang="es-ES" altLang="es-ES" sz="3500" b="1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 </a:t>
            </a:r>
            <a:br>
              <a:rPr lang="es-ES" altLang="es-ES" sz="3500" b="1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</a:br>
            <a:r>
              <a:rPr lang="es-ES" altLang="es-ES" sz="3500" b="1" dirty="0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(IES GALÁN ACOSTA)</a:t>
            </a:r>
            <a:endParaRPr altLang="es-ES" sz="3500" b="1" dirty="0">
              <a:solidFill>
                <a:srgbClr val="C00000"/>
              </a:solidFill>
              <a:latin typeface="Arial" panose="020B0604020202020204" pitchFamily="34" charset="0"/>
              <a:ea typeface="Microsoft YaHei" panose="020B0503020204020204" pitchFamily="34" charset="-122"/>
              <a:cs typeface="Mangal" panose="02040503050203030202" pitchFamily="18" charset="0"/>
            </a:endParaRPr>
          </a:p>
        </p:txBody>
      </p:sp>
      <p:graphicFrame>
        <p:nvGraphicFramePr>
          <p:cNvPr id="5" name="4 Tabla">
            <a:extLst>
              <a:ext uri="{FF2B5EF4-FFF2-40B4-BE49-F238E27FC236}">
                <a16:creationId xmlns:a16="http://schemas.microsoft.com/office/drawing/2014/main" id="{A34148C6-0F1C-DB41-AA1D-D1AE64C11754}"/>
              </a:ext>
            </a:extLst>
          </p:cNvPr>
          <p:cNvGraphicFramePr>
            <a:graphicFrameLocks noGrp="1"/>
          </p:cNvGraphicFramePr>
          <p:nvPr/>
        </p:nvGraphicFramePr>
        <p:xfrm>
          <a:off x="431800" y="2700338"/>
          <a:ext cx="9361488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7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4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MATERIAS ESPECÍFICAS</a:t>
                      </a:r>
                      <a:r>
                        <a:rPr lang="es-ES" sz="2800" b="1" baseline="0" dirty="0"/>
                        <a:t> OBLIGATORIAS</a:t>
                      </a:r>
                    </a:p>
                    <a:p>
                      <a:pPr algn="ctr"/>
                      <a:r>
                        <a:rPr lang="es-ES" sz="2800" b="1" baseline="0" dirty="0"/>
                        <a:t> (A CURSAR POR TODOS)</a:t>
                      </a:r>
                      <a:endParaRPr lang="es-ES" sz="2800" b="1" dirty="0"/>
                    </a:p>
                  </a:txBody>
                  <a:tcPr marL="91442" marR="914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HORAS</a:t>
                      </a:r>
                    </a:p>
                  </a:txBody>
                  <a:tcPr marL="91442" marR="9144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sz="2800" b="1" dirty="0"/>
                        <a:t>EDUCACIÓN FÍSICA</a:t>
                      </a:r>
                    </a:p>
                  </a:txBody>
                  <a:tcPr marL="91442" marR="91442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2 HORAS</a:t>
                      </a:r>
                    </a:p>
                  </a:txBody>
                  <a:tcPr marL="91442" marR="91442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sz="2800" b="1" dirty="0"/>
                        <a:t>2ª LENGUA EXTRANJERA (FRANCÉS)</a:t>
                      </a:r>
                    </a:p>
                  </a:txBody>
                  <a:tcPr marL="91442" marR="91442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2 HORAS</a:t>
                      </a:r>
                    </a:p>
                  </a:txBody>
                  <a:tcPr marL="91442" marR="91442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>
            <a:extLst>
              <a:ext uri="{FF2B5EF4-FFF2-40B4-BE49-F238E27FC236}">
                <a16:creationId xmlns:a16="http://schemas.microsoft.com/office/drawing/2014/main" id="{F241100B-8BE6-6E42-B7B1-7007D4BC064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52750" y="0"/>
            <a:ext cx="4175125" cy="900113"/>
          </a:xfrm>
          <a:solidFill>
            <a:srgbClr val="99CC00"/>
          </a:solidFill>
        </p:spPr>
        <p:txBody>
          <a:bodyPr/>
          <a:lstStyle/>
          <a:p>
            <a:pPr eaLnBrk="1" hangingPunct="1"/>
            <a:r>
              <a:rPr altLang="es-ES" sz="3500" b="1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1º BACHILLERATO</a:t>
            </a:r>
          </a:p>
        </p:txBody>
      </p:sp>
      <p:graphicFrame>
        <p:nvGraphicFramePr>
          <p:cNvPr id="4" name="3 Tabla">
            <a:extLst>
              <a:ext uri="{FF2B5EF4-FFF2-40B4-BE49-F238E27FC236}">
                <a16:creationId xmlns:a16="http://schemas.microsoft.com/office/drawing/2014/main" id="{5F849D3A-8912-984F-8647-85185990EF7A}"/>
              </a:ext>
            </a:extLst>
          </p:cNvPr>
          <p:cNvGraphicFramePr>
            <a:graphicFrameLocks noGrp="1"/>
          </p:cNvGraphicFramePr>
          <p:nvPr/>
        </p:nvGraphicFramePr>
        <p:xfrm>
          <a:off x="215900" y="1116013"/>
          <a:ext cx="9648825" cy="588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4982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MATERIAS ESPECÍFICAS</a:t>
                      </a:r>
                      <a:r>
                        <a:rPr lang="es-ES" sz="2800" b="1" baseline="0" dirty="0"/>
                        <a:t> DE OPCIÓN</a:t>
                      </a:r>
                    </a:p>
                    <a:p>
                      <a:pPr algn="ctr"/>
                      <a:r>
                        <a:rPr lang="es-ES" sz="2800" b="1" baseline="0" dirty="0"/>
                        <a:t> (ELEGIR 2)</a:t>
                      </a:r>
                      <a:endParaRPr lang="es-ES" sz="2800" b="1" dirty="0"/>
                    </a:p>
                  </a:txBody>
                  <a:tcPr marL="91438" marR="91438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HORAS</a:t>
                      </a:r>
                    </a:p>
                  </a:txBody>
                  <a:tcPr marL="91438" marR="91438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9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ANÁLISIS</a:t>
                      </a:r>
                      <a:r>
                        <a:rPr lang="es-ES" sz="2400" b="1" baseline="0" dirty="0"/>
                        <a:t> MUSICAL I</a:t>
                      </a:r>
                      <a:endParaRPr lang="es-ES" sz="2400" b="1" dirty="0"/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2 HORAS</a:t>
                      </a:r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49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ANATOMÍA</a:t>
                      </a:r>
                      <a:r>
                        <a:rPr lang="es-ES" sz="2400" b="1" baseline="0" dirty="0"/>
                        <a:t> APLICADA</a:t>
                      </a:r>
                      <a:endParaRPr lang="es-ES" sz="2400" b="1" dirty="0"/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2 HORAS</a:t>
                      </a:r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49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CULTURA CIENTÍFICA</a:t>
                      </a:r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2 HORAS</a:t>
                      </a:r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49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CULTURA EMPRENDEDORA Y EMPRESARIAL</a:t>
                      </a:r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2 HORAS</a:t>
                      </a:r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49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DIBUJO ARTÍSTICO I</a:t>
                      </a:r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2 HORAS</a:t>
                      </a:r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49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LENGUAJE Y PRÁCTICA MUSICAL</a:t>
                      </a:r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2 HORAS</a:t>
                      </a:r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49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TECNOLOGÍA</a:t>
                      </a:r>
                      <a:r>
                        <a:rPr lang="es-ES" sz="2400" b="1" baseline="0" dirty="0"/>
                        <a:t> INDUSTRIAL I</a:t>
                      </a:r>
                      <a:endParaRPr lang="es-ES" sz="2400" b="1" dirty="0"/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2 HORAS</a:t>
                      </a:r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49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TECNOLOGÍA</a:t>
                      </a:r>
                      <a:r>
                        <a:rPr lang="es-ES" sz="2400" b="1" baseline="0" dirty="0"/>
                        <a:t> DE LA INFORMACIÓN Y COMUNICACIÓN I</a:t>
                      </a:r>
                      <a:endParaRPr lang="es-ES" sz="2400" b="1" dirty="0"/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2 HORAS</a:t>
                      </a:r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49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VOLUMEN</a:t>
                      </a:r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2 HORAS</a:t>
                      </a:r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23049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MATERIA TRONCAL NO CURSADA (EN ESTE CASO, SÓLO SE ELEGIRÁ ÉSTA)</a:t>
                      </a:r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4 HORAS</a:t>
                      </a:r>
                    </a:p>
                  </a:txBody>
                  <a:tcPr marL="91438" marR="91438" marT="45725" marB="457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>
            <a:extLst>
              <a:ext uri="{FF2B5EF4-FFF2-40B4-BE49-F238E27FC236}">
                <a16:creationId xmlns:a16="http://schemas.microsoft.com/office/drawing/2014/main" id="{B81F088E-4543-0B49-9890-33553F621F9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52750" y="0"/>
            <a:ext cx="4175125" cy="900113"/>
          </a:xfrm>
          <a:solidFill>
            <a:srgbClr val="99CC00"/>
          </a:solidFill>
        </p:spPr>
        <p:txBody>
          <a:bodyPr/>
          <a:lstStyle/>
          <a:p>
            <a:pPr eaLnBrk="1" hangingPunct="1"/>
            <a:r>
              <a:rPr altLang="es-ES" sz="3500" b="1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1º BACHILLERATO</a:t>
            </a:r>
          </a:p>
        </p:txBody>
      </p:sp>
      <p:graphicFrame>
        <p:nvGraphicFramePr>
          <p:cNvPr id="4" name="3 Tabla">
            <a:extLst>
              <a:ext uri="{FF2B5EF4-FFF2-40B4-BE49-F238E27FC236}">
                <a16:creationId xmlns:a16="http://schemas.microsoft.com/office/drawing/2014/main" id="{7BBA0A33-2F61-9648-A4B7-0BCDBEAD7358}"/>
              </a:ext>
            </a:extLst>
          </p:cNvPr>
          <p:cNvGraphicFramePr>
            <a:graphicFrameLocks noGrp="1"/>
          </p:cNvGraphicFramePr>
          <p:nvPr/>
        </p:nvGraphicFramePr>
        <p:xfrm>
          <a:off x="215900" y="2411413"/>
          <a:ext cx="9648825" cy="323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4793"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MATERIAS ESPECÍFICAS</a:t>
                      </a:r>
                      <a:r>
                        <a:rPr lang="es-ES" sz="2800" b="1" baseline="0" dirty="0"/>
                        <a:t> DE OPCIÓN</a:t>
                      </a:r>
                    </a:p>
                    <a:p>
                      <a:pPr algn="ctr"/>
                      <a:r>
                        <a:rPr lang="es-ES" sz="2800" b="1" baseline="0" dirty="0"/>
                        <a:t> (ELEGIR 1)</a:t>
                      </a:r>
                      <a:endParaRPr lang="es-ES" sz="2800" b="1" dirty="0"/>
                    </a:p>
                  </a:txBody>
                  <a:tcPr marL="91438" marR="91438" marT="45712" marB="457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HORAS</a:t>
                      </a:r>
                    </a:p>
                  </a:txBody>
                  <a:tcPr marL="91438" marR="91438" marT="45712" marB="4571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54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ANATOMÍA</a:t>
                      </a:r>
                      <a:r>
                        <a:rPr lang="es-ES" sz="2400" b="1" baseline="0" dirty="0"/>
                        <a:t> APLICADA</a:t>
                      </a:r>
                      <a:endParaRPr lang="es-ES" sz="2400" b="1" dirty="0"/>
                    </a:p>
                  </a:txBody>
                  <a:tcPr marL="91438" marR="91438" marT="45712" marB="45712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4 HORAS</a:t>
                      </a:r>
                    </a:p>
                  </a:txBody>
                  <a:tcPr marL="91438" marR="91438" marT="45712" marB="45712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54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CULTURA EMPRENDEDORA Y EMPRESARIAL</a:t>
                      </a:r>
                    </a:p>
                  </a:txBody>
                  <a:tcPr marL="91438" marR="91438" marT="45712" marB="45712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/>
                        <a:t>4 HORAS</a:t>
                      </a:r>
                      <a:endParaRPr lang="es-ES" sz="2400" b="1" dirty="0"/>
                    </a:p>
                  </a:txBody>
                  <a:tcPr marL="91438" marR="91438" marT="45712" marB="45712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54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TECNOLOGÍA</a:t>
                      </a:r>
                      <a:r>
                        <a:rPr lang="es-ES" sz="2400" b="1" baseline="0" dirty="0"/>
                        <a:t> INDUSTRIAL I</a:t>
                      </a:r>
                      <a:endParaRPr lang="es-ES" sz="2400" b="1" dirty="0"/>
                    </a:p>
                  </a:txBody>
                  <a:tcPr marL="91438" marR="91438" marT="45712" marB="45712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/>
                        <a:t>4 HORAS</a:t>
                      </a:r>
                      <a:endParaRPr lang="es-ES" sz="2400" b="1" dirty="0"/>
                    </a:p>
                  </a:txBody>
                  <a:tcPr marL="91438" marR="91438" marT="45712" marB="45712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54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TECNOLOGÍA</a:t>
                      </a:r>
                      <a:r>
                        <a:rPr lang="es-ES" sz="2400" b="1" baseline="0" dirty="0"/>
                        <a:t> DE LA INFORMACIÓN Y COMUNICACIÓN I</a:t>
                      </a:r>
                      <a:endParaRPr lang="es-ES" sz="2400" b="1" dirty="0"/>
                    </a:p>
                  </a:txBody>
                  <a:tcPr marL="91438" marR="91438" marT="45712" marB="45712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/>
                        <a:t>4 HORAS</a:t>
                      </a:r>
                      <a:endParaRPr lang="es-ES" sz="2400" b="1" dirty="0"/>
                    </a:p>
                  </a:txBody>
                  <a:tcPr marL="91438" marR="91438" marT="45712" marB="45712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54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PATRIMONIO CULTURAL Y ARTÍSTICO DE ANDALUCÍA</a:t>
                      </a:r>
                    </a:p>
                  </a:txBody>
                  <a:tcPr marL="91438" marR="91438" marT="45712" marB="45712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4 HORAS</a:t>
                      </a:r>
                    </a:p>
                  </a:txBody>
                  <a:tcPr marL="91438" marR="91438" marT="45712" marB="45712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650" name="4 CuadroTexto">
            <a:extLst>
              <a:ext uri="{FF2B5EF4-FFF2-40B4-BE49-F238E27FC236}">
                <a16:creationId xmlns:a16="http://schemas.microsoft.com/office/drawing/2014/main" id="{231DF0BF-9593-DA46-A0B2-8EAACEA43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663" y="1331913"/>
            <a:ext cx="59102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ES" sz="2800" b="1">
                <a:solidFill>
                  <a:srgbClr val="000066"/>
                </a:solidFill>
                <a:ea typeface="Microsoft YaHei" panose="020B0503020204020204" pitchFamily="34" charset="-122"/>
              </a:rPr>
              <a:t>IES GALÁN ACOSTA (MONTORO)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>
            <a:extLst>
              <a:ext uri="{FF2B5EF4-FFF2-40B4-BE49-F238E27FC236}">
                <a16:creationId xmlns:a16="http://schemas.microsoft.com/office/drawing/2014/main" id="{6CBC66D8-CAC8-044F-905D-27E36A1AC47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52750" y="179388"/>
            <a:ext cx="4175125" cy="1123950"/>
          </a:xfrm>
          <a:solidFill>
            <a:srgbClr val="99CC00"/>
          </a:solidFill>
        </p:spPr>
        <p:txBody>
          <a:bodyPr/>
          <a:lstStyle/>
          <a:p>
            <a:pPr eaLnBrk="1" hangingPunct="1"/>
            <a:r>
              <a:rPr altLang="es-ES" sz="3500" b="1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1º BACHILLERATO</a:t>
            </a:r>
          </a:p>
        </p:txBody>
      </p:sp>
      <p:graphicFrame>
        <p:nvGraphicFramePr>
          <p:cNvPr id="4" name="3 Tabla">
            <a:extLst>
              <a:ext uri="{FF2B5EF4-FFF2-40B4-BE49-F238E27FC236}">
                <a16:creationId xmlns:a16="http://schemas.microsoft.com/office/drawing/2014/main" id="{94CE010B-E59A-614B-B77C-6ADA491D4D82}"/>
              </a:ext>
            </a:extLst>
          </p:cNvPr>
          <p:cNvGraphicFramePr>
            <a:graphicFrameLocks noGrp="1"/>
          </p:cNvGraphicFramePr>
          <p:nvPr/>
        </p:nvGraphicFramePr>
        <p:xfrm>
          <a:off x="215900" y="2484438"/>
          <a:ext cx="9648825" cy="2255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33">
                <a:tc>
                  <a:txBody>
                    <a:bodyPr/>
                    <a:lstStyle/>
                    <a:p>
                      <a:pPr algn="ctr"/>
                      <a:r>
                        <a:rPr lang="es-ES" sz="2800" b="1" baseline="0" dirty="0"/>
                        <a:t>(ELEGIR 1)</a:t>
                      </a:r>
                      <a:endParaRPr lang="es-ES" sz="2800" b="1" dirty="0"/>
                    </a:p>
                  </a:txBody>
                  <a:tcPr marL="91438" marR="91438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HORAS</a:t>
                      </a:r>
                    </a:p>
                  </a:txBody>
                  <a:tcPr marL="91438" marR="91438" marT="45726" marB="4572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64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RELIGIÓN</a:t>
                      </a:r>
                    </a:p>
                  </a:txBody>
                  <a:tcPr marL="91438" marR="91438" marT="45726" marB="45726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1 HORA</a:t>
                      </a:r>
                    </a:p>
                  </a:txBody>
                  <a:tcPr marL="91438" marR="91438" marT="45726" marB="45726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076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EDUCACIÓN PARA LA CIUDADANÍA Y LOS DERECHOS HUMANOS</a:t>
                      </a:r>
                    </a:p>
                  </a:txBody>
                  <a:tcPr marL="91438" marR="91438" marT="45726" marB="45726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1</a:t>
                      </a:r>
                      <a:r>
                        <a:rPr lang="es-ES" sz="2400" b="1" baseline="0" dirty="0"/>
                        <a:t> HORA</a:t>
                      </a:r>
                      <a:endParaRPr lang="es-ES" sz="2400" b="1" dirty="0"/>
                    </a:p>
                  </a:txBody>
                  <a:tcPr marL="91438" marR="91438" marT="45726" marB="45726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64">
                <a:tc>
                  <a:txBody>
                    <a:bodyPr/>
                    <a:lstStyle/>
                    <a:p>
                      <a:pPr algn="just"/>
                      <a:r>
                        <a:rPr lang="es-ES" sz="2400" b="1" dirty="0"/>
                        <a:t>CULTURA CIENTÍFICA (IES GALÁN ACOSTA)</a:t>
                      </a:r>
                    </a:p>
                  </a:txBody>
                  <a:tcPr marL="91438" marR="91438" marT="45726" marB="45726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1 HORA</a:t>
                      </a:r>
                    </a:p>
                  </a:txBody>
                  <a:tcPr marL="91438" marR="91438" marT="45726" marB="45726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Título">
            <a:extLst>
              <a:ext uri="{FF2B5EF4-FFF2-40B4-BE49-F238E27FC236}">
                <a16:creationId xmlns:a16="http://schemas.microsoft.com/office/drawing/2014/main" id="{8C640C69-F7C8-A145-8CB5-438DDF5474F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52750" y="179388"/>
            <a:ext cx="4175125" cy="1123950"/>
          </a:xfrm>
          <a:solidFill>
            <a:srgbClr val="99CC00"/>
          </a:solidFill>
        </p:spPr>
        <p:txBody>
          <a:bodyPr/>
          <a:lstStyle/>
          <a:p>
            <a:pPr eaLnBrk="1" hangingPunct="1"/>
            <a:r>
              <a:rPr altLang="es-ES" sz="3500" b="1">
                <a:solidFill>
                  <a:srgbClr val="C00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Mangal" panose="02040503050203030202" pitchFamily="18" charset="0"/>
              </a:rPr>
              <a:t>2º BACHILLERATO</a:t>
            </a:r>
          </a:p>
        </p:txBody>
      </p:sp>
      <p:graphicFrame>
        <p:nvGraphicFramePr>
          <p:cNvPr id="6" name="5 Tabla">
            <a:extLst>
              <a:ext uri="{FF2B5EF4-FFF2-40B4-BE49-F238E27FC236}">
                <a16:creationId xmlns:a16="http://schemas.microsoft.com/office/drawing/2014/main" id="{09FB7704-906E-3B4F-885C-183E9B7D584A}"/>
              </a:ext>
            </a:extLst>
          </p:cNvPr>
          <p:cNvGraphicFramePr>
            <a:graphicFrameLocks noGrp="1"/>
          </p:cNvGraphicFramePr>
          <p:nvPr/>
        </p:nvGraphicFramePr>
        <p:xfrm>
          <a:off x="215900" y="1547813"/>
          <a:ext cx="9648825" cy="4937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2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71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44765">
                <a:tc gridSpan="5"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MATERIAS TRONCALES GENERALES A CURSAR POR TODOS</a:t>
                      </a:r>
                    </a:p>
                  </a:txBody>
                  <a:tcPr marL="91438" marR="91438" marT="45709" marB="45709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800" b="1" dirty="0"/>
                        <a:t>HORAS</a:t>
                      </a:r>
                    </a:p>
                  </a:txBody>
                  <a:tcPr marL="91438" marR="91438" marT="45709" marB="45709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38">
                <a:tc gridSpan="5">
                  <a:txBody>
                    <a:bodyPr/>
                    <a:lstStyle/>
                    <a:p>
                      <a:r>
                        <a:rPr lang="es-ES" sz="2400" b="1" dirty="0"/>
                        <a:t>HISTORIA DE ESPAÑA</a:t>
                      </a:r>
                    </a:p>
                  </a:txBody>
                  <a:tcPr marL="91438" marR="91438" marT="45709" marB="45709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2400" b="1" dirty="0"/>
                        <a:t>3 HORAS</a:t>
                      </a:r>
                    </a:p>
                  </a:txBody>
                  <a:tcPr marL="91438" marR="91438" marT="45709" marB="45709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38">
                <a:tc gridSpan="5">
                  <a:txBody>
                    <a:bodyPr/>
                    <a:lstStyle/>
                    <a:p>
                      <a:r>
                        <a:rPr lang="es-ES" sz="2400" b="1" dirty="0"/>
                        <a:t>LENGUA CASTELLAN</a:t>
                      </a:r>
                      <a:r>
                        <a:rPr lang="es-ES" sz="2400" b="1" baseline="0" dirty="0"/>
                        <a:t>A Y LITERATURA II</a:t>
                      </a:r>
                      <a:endParaRPr lang="es-ES" sz="2400" b="1" dirty="0"/>
                    </a:p>
                  </a:txBody>
                  <a:tcPr marL="91438" marR="91438" marT="45709" marB="45709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2400" b="1"/>
                        <a:t>3 HORAS</a:t>
                      </a:r>
                      <a:endParaRPr lang="es-ES" sz="2400" b="1" dirty="0"/>
                    </a:p>
                  </a:txBody>
                  <a:tcPr marL="91438" marR="91438" marT="45709" marB="45709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38">
                <a:tc gridSpan="5">
                  <a:txBody>
                    <a:bodyPr/>
                    <a:lstStyle/>
                    <a:p>
                      <a:r>
                        <a:rPr lang="es-ES" sz="2400" b="1" dirty="0"/>
                        <a:t>PRIMERA LENGUA EXTRANJERA II</a:t>
                      </a:r>
                    </a:p>
                  </a:txBody>
                  <a:tcPr marL="91438" marR="91438" marT="45709" marB="45709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2400" b="1" dirty="0"/>
                        <a:t>3 HORAS</a:t>
                      </a:r>
                    </a:p>
                  </a:txBody>
                  <a:tcPr marL="91438" marR="91438" marT="45709" marB="45709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91">
                <a:tc gridSpan="2"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rgbClr val="C00000"/>
                          </a:solidFill>
                        </a:rPr>
                        <a:t>CIENCIAS</a:t>
                      </a:r>
                    </a:p>
                  </a:txBody>
                  <a:tcPr marL="91438" marR="91438" marT="45709" marB="45709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rgbClr val="C00000"/>
                          </a:solidFill>
                        </a:rPr>
                        <a:t>HUMANIDADES Y CCSS</a:t>
                      </a:r>
                    </a:p>
                  </a:txBody>
                  <a:tcPr marL="91438" marR="91438" marT="45709" marB="45709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rgbClr val="C00000"/>
                          </a:solidFill>
                        </a:rPr>
                        <a:t>ARTES</a:t>
                      </a:r>
                    </a:p>
                  </a:txBody>
                  <a:tcPr marL="91438" marR="91438" marT="45709" marB="45709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85">
                <a:tc rowSpan="3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MATEMÁTICAS II</a:t>
                      </a:r>
                    </a:p>
                  </a:txBody>
                  <a:tcPr marL="91438" marR="91438" marT="45709" marB="45709" anchor="ctr">
                    <a:solidFill>
                      <a:srgbClr val="FF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09" marB="45709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(ELEGIR UNA)</a:t>
                      </a:r>
                    </a:p>
                  </a:txBody>
                  <a:tcPr marL="91438" marR="91438" marT="45709" marB="45709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FUNDAMENTOS DEL</a:t>
                      </a:r>
                      <a:r>
                        <a:rPr lang="es-ES" sz="2000" b="1" baseline="0" dirty="0"/>
                        <a:t> ARTE II</a:t>
                      </a:r>
                      <a:endParaRPr lang="es-ES" sz="2000" b="1" dirty="0"/>
                    </a:p>
                  </a:txBody>
                  <a:tcPr marL="91438" marR="91438" marT="45709" marB="45709" anchor="ctr">
                    <a:solidFill>
                      <a:srgbClr val="FFFF6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09" marB="45709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718">
                <a:tc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MATEMÁTICAS</a:t>
                      </a:r>
                      <a:r>
                        <a:rPr lang="es-ES" sz="2000" b="1" baseline="0" dirty="0"/>
                        <a:t> APLICADAS A LAS CCSS II</a:t>
                      </a:r>
                      <a:endParaRPr lang="es-ES" sz="2000" b="1" dirty="0"/>
                    </a:p>
                  </a:txBody>
                  <a:tcPr marL="91438" marR="91438" marT="45709" marB="45709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4 HORAS</a:t>
                      </a:r>
                    </a:p>
                  </a:txBody>
                  <a:tcPr marL="91438" marR="91438" marT="45709" marB="45709" anchor="ctr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s-E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0951">
                <a:tc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LATÍN II</a:t>
                      </a:r>
                    </a:p>
                  </a:txBody>
                  <a:tcPr marL="91438" marR="91438" marT="45709" marB="45709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/>
                        <a:t>4 HORAS</a:t>
                      </a:r>
                    </a:p>
                    <a:p>
                      <a:pPr algn="ctr"/>
                      <a:endParaRPr lang="es-ES" sz="2000" b="1" dirty="0"/>
                    </a:p>
                  </a:txBody>
                  <a:tcPr marL="91438" marR="91438" marT="45709" marB="45709" anchor="ctr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E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743</Words>
  <Application>Microsoft Macintosh PowerPoint</Application>
  <PresentationFormat>Personalizado</PresentationFormat>
  <Paragraphs>232</Paragraphs>
  <Slides>19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31" baseType="lpstr">
      <vt:lpstr>Arial Unicode MS</vt:lpstr>
      <vt:lpstr>Microsoft YaHei</vt:lpstr>
      <vt:lpstr>Andalus</vt:lpstr>
      <vt:lpstr>Arial</vt:lpstr>
      <vt:lpstr>Bauhaus 93</vt:lpstr>
      <vt:lpstr>Calibri</vt:lpstr>
      <vt:lpstr>Mangal</vt:lpstr>
      <vt:lpstr>StarSymbol</vt:lpstr>
      <vt:lpstr>Tahoma</vt:lpstr>
      <vt:lpstr>Times New Roman</vt:lpstr>
      <vt:lpstr>Wingdings</vt:lpstr>
      <vt:lpstr>Predeterminado</vt:lpstr>
      <vt:lpstr>BACHILLERATO</vt:lpstr>
      <vt:lpstr>Presentación de PowerPoint</vt:lpstr>
      <vt:lpstr>1º BACHILLERATO</vt:lpstr>
      <vt:lpstr>1º BACHILLERATO</vt:lpstr>
      <vt:lpstr>1º BACHILLERATO  (IES GALÁN ACOSTA)</vt:lpstr>
      <vt:lpstr>1º BACHILLERATO</vt:lpstr>
      <vt:lpstr>1º BACHILLERATO</vt:lpstr>
      <vt:lpstr>1º BACHILLERATO</vt:lpstr>
      <vt:lpstr>2º BACHILLERATO</vt:lpstr>
      <vt:lpstr>2º BACHILLERATO</vt:lpstr>
      <vt:lpstr>2º BACHILLERATO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EDUCATIVO</dc:title>
  <dc:creator>Maribel Gaitán</dc:creator>
  <cp:lastModifiedBy>Maribel Gaitán</cp:lastModifiedBy>
  <cp:revision>33</cp:revision>
  <cp:lastPrinted>2020-04-16T11:51:23Z</cp:lastPrinted>
  <dcterms:created xsi:type="dcterms:W3CDTF">2016-04-13T11:38:04Z</dcterms:created>
  <dcterms:modified xsi:type="dcterms:W3CDTF">2020-05-25T12:49:47Z</dcterms:modified>
</cp:coreProperties>
</file>